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2" r:id="rId6"/>
    <p:sldId id="274" r:id="rId7"/>
    <p:sldId id="261" r:id="rId8"/>
    <p:sldId id="260" r:id="rId9"/>
    <p:sldId id="27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69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F7"/>
    <a:srgbClr val="FFC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 snapToObjects="1">
      <p:cViewPr varScale="1">
        <p:scale>
          <a:sx n="80" d="100"/>
          <a:sy n="80" d="100"/>
        </p:scale>
        <p:origin x="3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A5BF9-141D-FA44-A7B8-FE7503648A63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8A9FC-BCF7-5947-B9BA-5619D730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1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8A9FC-BCF7-5947-B9BA-5619D7301F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5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A7AFA-3E88-4740-B1C4-9325C7FC2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DCC32E-A19C-6449-8DD3-D4CFD738C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4EB4E-D2A9-2B4F-BBF7-0AB9A6C19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DED9-3F93-474B-9673-46837915263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BFEE4-CDC5-DB45-9297-D05ED2B8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337FB-73C0-2D44-A86E-26A5BFDF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C67F-6CBB-5E49-8582-76B02728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4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60BEF-573E-A14A-8F3F-D29F6F33F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3283A-6CDC-5A40-8890-E361DAA36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D2C3F-0020-784D-A6E2-10344AD0A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DED9-3F93-474B-9673-46837915263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D8CC1-42CC-BC48-B3B6-F2215B630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20D2C-71CE-D749-8A89-FB08210DC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C67F-6CBB-5E49-8582-76B02728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9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8EA011-8AC6-6A44-B2C3-6FF3A1CDB1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3F645-8789-EC4A-8A7A-2FBBE6F34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C278D-AB5B-7543-8783-75BF82278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DED9-3F93-474B-9673-46837915263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CCBA9-6B6A-824D-A205-1AB673CD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9B691-EA36-C847-8977-2F47CB268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C67F-6CBB-5E49-8582-76B02728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0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D327F-8A6D-5943-9A9B-EB030E3DD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23ABC-EB94-1244-B378-111CF60E0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EA6C9-993F-0945-BF06-25E8DB74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DED9-3F93-474B-9673-46837915263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32B48-059E-ED45-9772-F3040913A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86BF7-0081-3243-811D-DDDA8037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C67F-6CBB-5E49-8582-76B02728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6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41AEC-C5E5-624D-B79E-1FDF7351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33A32-FC06-654D-9BE4-85D220EC6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64324-9B0D-7A4B-BF86-9C695CA7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DED9-3F93-474B-9673-46837915263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77BCE-6163-AF4A-A79A-0A4D18CAD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15278-4F67-E54E-A687-CC71C641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C67F-6CBB-5E49-8582-76B02728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7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B1B30-44C8-FC4C-9B35-4CFBD2306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FB996-88D3-8B44-AC47-633145745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68573-0D96-2542-9402-6101560CB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61204-6F8C-0248-AB22-D4519CC3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DED9-3F93-474B-9673-46837915263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FD35F-B4D7-B246-BC47-21C3EB0AD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4C937-8BF0-7048-92FB-DCEAE075B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C67F-6CBB-5E49-8582-76B02728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6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359C3-C4F2-634E-A7A5-2ACC4F3A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14A4C-AD81-2B4B-BB84-43AAE1EBB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DC075-60EB-334E-A78F-4BC14EFD4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05D1B3-D1C3-DD43-B78D-1034FF13B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A56D1B-2430-0B41-9004-C98AC571B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E6A875-14D7-1A4D-ACF9-94A019B75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DED9-3F93-474B-9673-46837915263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361B24-867F-D342-ABEC-C9CCBDDD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5BFF02-923E-5840-A702-AC938154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C67F-6CBB-5E49-8582-76B02728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3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E8C49-24F2-114C-BCF6-313B1760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E5E06-316E-2640-9538-AC4F58EE0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DED9-3F93-474B-9673-46837915263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E71BD-7D52-494A-AE77-9D143DEF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66575-4C31-FD49-8D02-E1902FCC4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C67F-6CBB-5E49-8582-76B02728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8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344D2E-2C62-CA46-8168-623D14E8E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DED9-3F93-474B-9673-46837915263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A4004-E2E5-C44C-AEC6-DC54C1D53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06B5F-A292-E041-B62C-77014B6FC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C67F-6CBB-5E49-8582-76B02728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1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74E72-D736-E84D-911F-FE208BB20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B1F0D-31DC-8B48-BD7D-3793766D9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67E02-F4DC-E349-9302-19A41A81E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4F3E4-B7AC-2A47-9044-9449442BB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DED9-3F93-474B-9673-46837915263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02C6B-9C38-934F-B53C-01A01A7E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A237E-D6A8-644E-97E6-72140CCC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C67F-6CBB-5E49-8582-76B02728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9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37C23-B92D-A84C-AD5E-0FDB19D4E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EED038-9742-2E4F-81CF-2652B1580F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7DE2A-EDB0-B344-9356-5657D24D9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5C8250-7E7A-CA43-B491-B1CCCBCCD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DED9-3F93-474B-9673-46837915263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913DD5-1B7E-7346-AC4B-FB061A536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9063C-954F-A744-B943-33B46ADB0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C67F-6CBB-5E49-8582-76B02728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7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AA1A02-03C5-9E47-8DDF-E3DEC72E9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76291-985F-8A42-8B5D-95B0E0E2F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DE265-4A5B-9B48-9D35-6F2DDE97C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8DED9-3F93-474B-9673-46837915263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C1D6C-B944-C042-9757-5530C5296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3C26F-84A4-584E-A410-2C0CBDF8F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6C67F-6CBB-5E49-8582-76B02728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6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e.reeve@grimsargh-st-michaels.lancs.sch.uk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25A1B-F267-9C49-9C15-8A23DEBE9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1" y="2062162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Georgia" panose="02040502050405020303" pitchFamily="18" charset="0"/>
              </a:rPr>
              <a:t>Good Afternoon</a:t>
            </a:r>
            <a:br>
              <a:rPr lang="en-US" sz="8000" dirty="0">
                <a:latin typeface="Georgia" panose="02040502050405020303" pitchFamily="18" charset="0"/>
              </a:rPr>
            </a:br>
            <a:r>
              <a:rPr lang="en-US" sz="8000" dirty="0">
                <a:latin typeface="Georgia" panose="02040502050405020303" pitchFamily="18" charset="0"/>
              </a:rPr>
              <a:t>Welcome to Year 5!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B865F7-88C7-A54F-A151-CCCF6B817C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37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AB865F7-88C7-A54F-A151-CCCF6B817C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77D679-D7ED-B349-BA9F-1ACD012FB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2" y="-520700"/>
            <a:ext cx="11025188" cy="2387600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Where will Year 5 enter and exit school?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84881B-D408-9A49-817E-509454302A54}"/>
              </a:ext>
            </a:extLst>
          </p:cNvPr>
          <p:cNvSpPr txBox="1"/>
          <p:nvPr/>
        </p:nvSpPr>
        <p:spPr>
          <a:xfrm>
            <a:off x="728662" y="2306261"/>
            <a:ext cx="108442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/>
              <a:t>Year 5 will enter and exit school via the double doors under the canopy (the same door as last school year)</a:t>
            </a:r>
          </a:p>
        </p:txBody>
      </p:sp>
    </p:spTree>
    <p:extLst>
      <p:ext uri="{BB962C8B-B14F-4D97-AF65-F5344CB8AC3E}">
        <p14:creationId xmlns:p14="http://schemas.microsoft.com/office/powerpoint/2010/main" val="3126626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AB865F7-88C7-A54F-A151-CCCF6B817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699" y="2428876"/>
            <a:ext cx="11672888" cy="3729037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n-US" sz="3300" dirty="0"/>
              <a:t>Reading diaries are used when the children read both inside and outside of school (including guided reading) 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3300" dirty="0"/>
              <a:t>Ideally, every child should be reading with an adult at home every day – read, discuss the text/ answer questions, sign the diary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77D679-D7ED-B349-BA9F-1ACD012FB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49" y="-292100"/>
            <a:ext cx="11082338" cy="2387600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Georgia" panose="02040502050405020303" pitchFamily="18" charset="0"/>
              </a:rPr>
              <a:t>Home reading books and diaries </a:t>
            </a:r>
          </a:p>
        </p:txBody>
      </p:sp>
    </p:spTree>
    <p:extLst>
      <p:ext uri="{BB962C8B-B14F-4D97-AF65-F5344CB8AC3E}">
        <p14:creationId xmlns:p14="http://schemas.microsoft.com/office/powerpoint/2010/main" val="1752263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AB865F7-88C7-A54F-A151-CCCF6B817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188" y="1785938"/>
            <a:ext cx="11834812" cy="480060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n-US" sz="4000" dirty="0"/>
              <a:t>Recall times table fact (TT </a:t>
            </a:r>
            <a:r>
              <a:rPr lang="en-US" sz="4000" dirty="0" err="1"/>
              <a:t>rockstars</a:t>
            </a:r>
            <a:r>
              <a:rPr lang="en-US" sz="4000" dirty="0"/>
              <a:t> for example)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4000" dirty="0"/>
              <a:t>Learn spellings 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4000" dirty="0"/>
              <a:t>Read daily 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4000" dirty="0"/>
              <a:t>Mathletics 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en-US" sz="4000" dirty="0"/>
          </a:p>
          <a:p>
            <a:pPr algn="l"/>
            <a:r>
              <a:rPr lang="en-US" sz="4000" dirty="0"/>
              <a:t>Alongside this all children are encouraged to spend their free time playing, engaging with their hobbies, spending time with friends and family etc.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77D679-D7ED-B349-BA9F-1ACD012FB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8119" y="-1077911"/>
            <a:ext cx="12568238" cy="2387600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Georgia" panose="02040502050405020303" pitchFamily="18" charset="0"/>
              </a:rPr>
              <a:t>Home learning expectations </a:t>
            </a:r>
          </a:p>
        </p:txBody>
      </p:sp>
    </p:spTree>
    <p:extLst>
      <p:ext uri="{BB962C8B-B14F-4D97-AF65-F5344CB8AC3E}">
        <p14:creationId xmlns:p14="http://schemas.microsoft.com/office/powerpoint/2010/main" val="2662317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AB865F7-88C7-A54F-A151-CCCF6B817C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77D679-D7ED-B349-BA9F-1ACD012FB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9750" y="-1193800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Georgia" panose="02040502050405020303" pitchFamily="18" charset="0"/>
              </a:rPr>
              <a:t>Online Safety </a:t>
            </a:r>
          </a:p>
        </p:txBody>
      </p:sp>
    </p:spTree>
    <p:extLst>
      <p:ext uri="{BB962C8B-B14F-4D97-AF65-F5344CB8AC3E}">
        <p14:creationId xmlns:p14="http://schemas.microsoft.com/office/powerpoint/2010/main" val="1777546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AB865F7-88C7-A54F-A151-CCCF6B817C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77D679-D7ED-B349-BA9F-1ACD012FB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974" y="-1193800"/>
            <a:ext cx="10768013" cy="2387600"/>
          </a:xfrm>
        </p:spPr>
        <p:txBody>
          <a:bodyPr>
            <a:normAutofit/>
          </a:bodyPr>
          <a:lstStyle/>
          <a:p>
            <a:r>
              <a:rPr lang="en-US" sz="6600" dirty="0" err="1">
                <a:latin typeface="Georgia" panose="02040502050405020303" pitchFamily="18" charset="0"/>
              </a:rPr>
              <a:t>Behaviour</a:t>
            </a:r>
            <a:r>
              <a:rPr lang="en-US" sz="6600" dirty="0">
                <a:latin typeface="Georgia" panose="02040502050405020303" pitchFamily="18" charset="0"/>
              </a:rPr>
              <a:t> and expectations </a:t>
            </a:r>
          </a:p>
        </p:txBody>
      </p:sp>
    </p:spTree>
    <p:extLst>
      <p:ext uri="{BB962C8B-B14F-4D97-AF65-F5344CB8AC3E}">
        <p14:creationId xmlns:p14="http://schemas.microsoft.com/office/powerpoint/2010/main" val="3819501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AB865F7-88C7-A54F-A151-CCCF6B817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438" y="1773238"/>
            <a:ext cx="10991850" cy="1655762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n-US" sz="3600" dirty="0"/>
              <a:t>As much notice as possible will be given 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3600" dirty="0"/>
              <a:t>We are aiming to send out a plan in the next few weeks which will outline all class trip plans for the year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77D679-D7ED-B349-BA9F-1ACD012FB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93800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Georgia" panose="02040502050405020303" pitchFamily="18" charset="0"/>
              </a:rPr>
              <a:t>Trips</a:t>
            </a:r>
          </a:p>
        </p:txBody>
      </p:sp>
    </p:spTree>
    <p:extLst>
      <p:ext uri="{BB962C8B-B14F-4D97-AF65-F5344CB8AC3E}">
        <p14:creationId xmlns:p14="http://schemas.microsoft.com/office/powerpoint/2010/main" val="4144474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AB865F7-88C7-A54F-A151-CCCF6B817C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77D679-D7ED-B349-BA9F-1ACD012FB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1175" y="-1193800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Georgia" panose="02040502050405020303" pitchFamily="18" charset="0"/>
              </a:rPr>
              <a:t>Healthy packed lunch</a:t>
            </a:r>
          </a:p>
        </p:txBody>
      </p:sp>
    </p:spTree>
    <p:extLst>
      <p:ext uri="{BB962C8B-B14F-4D97-AF65-F5344CB8AC3E}">
        <p14:creationId xmlns:p14="http://schemas.microsoft.com/office/powerpoint/2010/main" val="868278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AB865F7-88C7-A54F-A151-CCCF6B817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605" y="2087562"/>
            <a:ext cx="11891963" cy="3884613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n-US" sz="3200" dirty="0"/>
              <a:t>Mathletics will be set every Tuesday and needs to be completed by the following Tuesday 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3200" dirty="0"/>
              <a:t>Spellings will be sent home every Wednesday and tested each Wednesday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77D679-D7ED-B349-BA9F-1ACD012FB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2587" y="-1193800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Georgia" panose="02040502050405020303" pitchFamily="18" charset="0"/>
              </a:rPr>
              <a:t>Mathletics/Spellings</a:t>
            </a:r>
          </a:p>
        </p:txBody>
      </p:sp>
    </p:spTree>
    <p:extLst>
      <p:ext uri="{BB962C8B-B14F-4D97-AF65-F5344CB8AC3E}">
        <p14:creationId xmlns:p14="http://schemas.microsoft.com/office/powerpoint/2010/main" val="2448537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AB865F7-88C7-A54F-A151-CCCF6B817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711" y="1630363"/>
            <a:ext cx="12106275" cy="165576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n-US" sz="4000" dirty="0"/>
              <a:t>Email – </a:t>
            </a:r>
            <a:r>
              <a:rPr lang="en-US" sz="4000" dirty="0">
                <a:hlinkClick r:id="rId2"/>
              </a:rPr>
              <a:t>e.reeve@grimsargh-st-michaels.lancs.sch.uk</a:t>
            </a:r>
            <a:endParaRPr lang="en-US" sz="4000" dirty="0"/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4000" dirty="0"/>
              <a:t>Seesaw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77D679-D7ED-B349-BA9F-1ACD012FB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93800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Georgia" panose="02040502050405020303" pitchFamily="18" charset="0"/>
              </a:rPr>
              <a:t>Contact </a:t>
            </a:r>
          </a:p>
        </p:txBody>
      </p:sp>
    </p:spTree>
    <p:extLst>
      <p:ext uri="{BB962C8B-B14F-4D97-AF65-F5344CB8AC3E}">
        <p14:creationId xmlns:p14="http://schemas.microsoft.com/office/powerpoint/2010/main" val="752791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AB865F7-88C7-A54F-A151-CCCF6B817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711" y="1630363"/>
            <a:ext cx="12106275" cy="1655762"/>
          </a:xfrm>
        </p:spPr>
        <p:txBody>
          <a:bodyPr>
            <a:normAutofit/>
          </a:bodyPr>
          <a:lstStyle/>
          <a:p>
            <a:pPr algn="l"/>
            <a:endParaRPr lang="en-US" sz="4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77D679-D7ED-B349-BA9F-1ACD012FB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58244"/>
            <a:ext cx="9577388" cy="2387600"/>
          </a:xfrm>
        </p:spPr>
        <p:txBody>
          <a:bodyPr>
            <a:noAutofit/>
          </a:bodyPr>
          <a:lstStyle/>
          <a:p>
            <a:r>
              <a:rPr lang="en-US" sz="12500" dirty="0">
                <a:latin typeface="Georgia" panose="02040502050405020303" pitchFamily="18" charset="0"/>
              </a:rPr>
              <a:t>Any Questions? </a:t>
            </a:r>
          </a:p>
        </p:txBody>
      </p:sp>
    </p:spTree>
    <p:extLst>
      <p:ext uri="{BB962C8B-B14F-4D97-AF65-F5344CB8AC3E}">
        <p14:creationId xmlns:p14="http://schemas.microsoft.com/office/powerpoint/2010/main" val="422469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25A1B-F267-9C49-9C15-8A23DEBE9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386" y="4043363"/>
            <a:ext cx="11325227" cy="2387600"/>
          </a:xfrm>
        </p:spPr>
        <p:txBody>
          <a:bodyPr>
            <a:normAutofit fontScale="90000"/>
          </a:bodyPr>
          <a:lstStyle/>
          <a:p>
            <a:br>
              <a:rPr lang="en-US" sz="8000" dirty="0">
                <a:latin typeface="Georgia" panose="02040502050405020303" pitchFamily="18" charset="0"/>
              </a:rPr>
            </a:br>
            <a:r>
              <a:rPr lang="en-US" sz="8000" dirty="0">
                <a:latin typeface="Georgia" panose="02040502050405020303" pitchFamily="18" charset="0"/>
              </a:rPr>
              <a:t>Our Year 5 team</a:t>
            </a:r>
            <a:br>
              <a:rPr lang="en-US" sz="8000" dirty="0">
                <a:latin typeface="Georgia" panose="02040502050405020303" pitchFamily="18" charset="0"/>
              </a:rPr>
            </a:br>
            <a:r>
              <a:rPr lang="en-US" sz="5300" dirty="0">
                <a:latin typeface="Georgia" panose="02040502050405020303" pitchFamily="18" charset="0"/>
              </a:rPr>
              <a:t>Miss Reeve – Class Teacher</a:t>
            </a:r>
            <a:br>
              <a:rPr lang="en-US" sz="5300" dirty="0">
                <a:latin typeface="Georgia" panose="02040502050405020303" pitchFamily="18" charset="0"/>
              </a:rPr>
            </a:br>
            <a:br>
              <a:rPr lang="en-US" sz="5300" dirty="0">
                <a:latin typeface="Georgia" panose="02040502050405020303" pitchFamily="18" charset="0"/>
              </a:rPr>
            </a:br>
            <a:r>
              <a:rPr lang="en-US" sz="5300" dirty="0" err="1">
                <a:latin typeface="Georgia" panose="02040502050405020303" pitchFamily="18" charset="0"/>
              </a:rPr>
              <a:t>Mr</a:t>
            </a:r>
            <a:r>
              <a:rPr lang="en-US" sz="5300" dirty="0">
                <a:latin typeface="Georgia" panose="02040502050405020303" pitchFamily="18" charset="0"/>
              </a:rPr>
              <a:t> Fletcher – </a:t>
            </a:r>
            <a:r>
              <a:rPr lang="en-US" sz="4400" dirty="0">
                <a:latin typeface="Georgia" panose="02040502050405020303" pitchFamily="18" charset="0"/>
              </a:rPr>
              <a:t>Teaching Assistant (mornings)</a:t>
            </a:r>
            <a:br>
              <a:rPr lang="en-US" sz="4400" dirty="0">
                <a:latin typeface="Georgia" panose="02040502050405020303" pitchFamily="18" charset="0"/>
              </a:rPr>
            </a:br>
            <a:br>
              <a:rPr lang="en-US" sz="4400" dirty="0">
                <a:latin typeface="Georgia" panose="02040502050405020303" pitchFamily="18" charset="0"/>
              </a:rPr>
            </a:br>
            <a:r>
              <a:rPr lang="en-US" sz="4400" dirty="0">
                <a:latin typeface="Georgia" panose="02040502050405020303" pitchFamily="18" charset="0"/>
              </a:rPr>
              <a:t>Miss Smith – Tuesday and Thursday afternoons (French, Music, Re and PE)</a:t>
            </a:r>
            <a:br>
              <a:rPr lang="en-US" sz="4400" dirty="0">
                <a:latin typeface="Georgia" panose="02040502050405020303" pitchFamily="18" charset="0"/>
              </a:rPr>
            </a:br>
            <a:br>
              <a:rPr lang="en-US" sz="4400" dirty="0">
                <a:latin typeface="Georgia" panose="02040502050405020303" pitchFamily="18" charset="0"/>
              </a:rPr>
            </a:br>
            <a:r>
              <a:rPr lang="en-US" sz="4400" dirty="0" err="1">
                <a:latin typeface="Georgia" panose="02040502050405020303" pitchFamily="18" charset="0"/>
              </a:rPr>
              <a:t>Mrs</a:t>
            </a:r>
            <a:r>
              <a:rPr lang="en-US" sz="4400" dirty="0">
                <a:latin typeface="Georgia" panose="02040502050405020303" pitchFamily="18" charset="0"/>
              </a:rPr>
              <a:t> Wane – </a:t>
            </a:r>
            <a:r>
              <a:rPr lang="en-US" sz="4400" dirty="0" err="1">
                <a:latin typeface="Georgia" panose="02040502050405020303" pitchFamily="18" charset="0"/>
              </a:rPr>
              <a:t>Maths</a:t>
            </a:r>
            <a:r>
              <a:rPr lang="en-US" sz="4400" dirty="0">
                <a:latin typeface="Georgia" panose="02040502050405020303" pitchFamily="18" charset="0"/>
              </a:rPr>
              <a:t> and Better Reading (Monday, Thursday and Friday afternoons)</a:t>
            </a:r>
            <a:endParaRPr lang="en-US" sz="8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2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AB865F7-88C7-A54F-A151-CCCF6B817C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067F6A-41B0-4346-B881-16092C4A7D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21204171-4B92-E845-A913-DFC84803D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266700"/>
            <a:ext cx="96393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4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AB865F7-88C7-A54F-A151-CCCF6B817C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77D679-D7ED-B349-BA9F-1ACD012FBE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CB919EAE-2DA4-AD47-90B9-706B2BBE7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266700"/>
            <a:ext cx="96393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5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AB865F7-88C7-A54F-A151-CCCF6B817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650" y="1543050"/>
            <a:ext cx="11696700" cy="2871787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n-US" sz="4000" dirty="0"/>
              <a:t>Curriculum overviews are available on the school website – under overview by year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77D679-D7ED-B349-BA9F-1ACD012FB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1175" y="-1193800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i="1" dirty="0">
                <a:latin typeface="Georgia" panose="02040502050405020303" pitchFamily="18" charset="0"/>
              </a:rPr>
              <a:t>Curriculum</a:t>
            </a:r>
          </a:p>
        </p:txBody>
      </p:sp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357244F-66B8-9942-B7E9-C7059B19F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3174865"/>
            <a:ext cx="9986963" cy="317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AB865F7-88C7-A54F-A151-CCCF6B817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05" y="1543050"/>
            <a:ext cx="11801846" cy="4691495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Rationale:</a:t>
            </a:r>
          </a:p>
          <a:p>
            <a:pPr marL="571500" indent="-571500" algn="l">
              <a:buFont typeface="Wingdings" pitchFamily="2" charset="2"/>
              <a:buChar char="Ø"/>
            </a:pPr>
            <a:r>
              <a:rPr lang="en-US" sz="4000" dirty="0"/>
              <a:t>Let your light shine</a:t>
            </a:r>
          </a:p>
          <a:p>
            <a:pPr marL="571500" indent="-571500" algn="l">
              <a:buFont typeface="Wingdings" pitchFamily="2" charset="2"/>
              <a:buChar char="Ø"/>
            </a:pPr>
            <a:r>
              <a:rPr lang="en-US" sz="4000" dirty="0"/>
              <a:t>5 Golden threads</a:t>
            </a:r>
          </a:p>
          <a:p>
            <a:pPr marL="571500" indent="-571500" algn="l">
              <a:buFont typeface="Wingdings" pitchFamily="2" charset="2"/>
              <a:buChar char="Ø"/>
            </a:pPr>
            <a:r>
              <a:rPr lang="en-US" sz="4000" dirty="0"/>
              <a:t>3 Big ideas</a:t>
            </a:r>
          </a:p>
          <a:p>
            <a:pPr marL="571500" indent="-571500" algn="l">
              <a:buFont typeface="Wingdings" pitchFamily="2" charset="2"/>
              <a:buChar char="Ø"/>
            </a:pPr>
            <a:r>
              <a:rPr lang="en-US" sz="4000" dirty="0"/>
              <a:t>Intent, Implementation, Impact 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77D679-D7ED-B349-BA9F-1ACD012FB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1175" y="-1098798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i="1" dirty="0">
                <a:latin typeface="Georgia" panose="02040502050405020303" pitchFamily="18" charset="0"/>
              </a:rPr>
              <a:t>Bespoke Curriculum</a:t>
            </a:r>
          </a:p>
        </p:txBody>
      </p:sp>
    </p:spTree>
    <p:extLst>
      <p:ext uri="{BB962C8B-B14F-4D97-AF65-F5344CB8AC3E}">
        <p14:creationId xmlns:p14="http://schemas.microsoft.com/office/powerpoint/2010/main" val="1530142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AB865F7-88C7-A54F-A151-CCCF6B817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505" y="5087144"/>
            <a:ext cx="12053887" cy="1655762"/>
          </a:xfrm>
        </p:spPr>
        <p:txBody>
          <a:bodyPr/>
          <a:lstStyle/>
          <a:p>
            <a:pPr algn="l"/>
            <a:r>
              <a:rPr lang="en-US" sz="3600" dirty="0"/>
              <a:t>All uniform information is available on the school website under key information and policies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77D679-D7ED-B349-BA9F-1ACD012FB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5450" y="-1193800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i="1" dirty="0">
                <a:latin typeface="Georgia" panose="02040502050405020303" pitchFamily="18" charset="0"/>
              </a:rPr>
              <a:t>Uniform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315A2A-DFA9-364F-B22E-A4FCC72B71A9}"/>
              </a:ext>
            </a:extLst>
          </p:cNvPr>
          <p:cNvSpPr txBox="1"/>
          <p:nvPr/>
        </p:nvSpPr>
        <p:spPr>
          <a:xfrm>
            <a:off x="602455" y="1428749"/>
            <a:ext cx="113299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/>
              <a:t>Full school uniform </a:t>
            </a:r>
            <a:r>
              <a:rPr lang="en-US" sz="4000" i="1" u="sng" dirty="0"/>
              <a:t>must </a:t>
            </a:r>
            <a:r>
              <a:rPr lang="en-US" sz="4000" dirty="0"/>
              <a:t>be worn on non PE days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dirty="0"/>
              <a:t>No earrings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dirty="0"/>
              <a:t>Appropriate hair accessories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dirty="0"/>
              <a:t>Correct school shoes </a:t>
            </a:r>
            <a:r>
              <a:rPr lang="en-US" sz="4000" i="1" u="sng" dirty="0"/>
              <a:t>must</a:t>
            </a:r>
            <a:r>
              <a:rPr lang="en-US" sz="4000" dirty="0"/>
              <a:t> be worn (no trainers or boots)  </a:t>
            </a:r>
          </a:p>
        </p:txBody>
      </p:sp>
    </p:spTree>
    <p:extLst>
      <p:ext uri="{BB962C8B-B14F-4D97-AF65-F5344CB8AC3E}">
        <p14:creationId xmlns:p14="http://schemas.microsoft.com/office/powerpoint/2010/main" val="2497597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AB865F7-88C7-A54F-A151-CCCF6B817C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77D679-D7ED-B349-BA9F-1ACD012FB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086" y="-1406525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i="1" dirty="0">
                <a:latin typeface="Georgia" panose="02040502050405020303" pitchFamily="18" charset="0"/>
              </a:rPr>
              <a:t>Uniform</a:t>
            </a:r>
            <a:endParaRPr lang="en-US" sz="4400" i="1" dirty="0">
              <a:latin typeface="Georgia" panose="02040502050405020303" pitchFamily="18" charset="0"/>
            </a:endParaRP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5752112-0546-5746-8BC9-36F4EA6E3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881" y="981075"/>
            <a:ext cx="9520237" cy="2051374"/>
          </a:xfrm>
          <a:prstGeom prst="rect">
            <a:avLst/>
          </a:prstGeom>
        </p:spPr>
      </p:pic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BE4F5AB2-0D1A-7641-846C-FB07BC5975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26" b="10305"/>
          <a:stretch/>
        </p:blipFill>
        <p:spPr>
          <a:xfrm>
            <a:off x="1335881" y="3032449"/>
            <a:ext cx="9520237" cy="1670050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2089682C-3C5D-BC40-8489-48AD982D0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881" y="4702499"/>
            <a:ext cx="9520237" cy="201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03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AB865F7-88C7-A54F-A151-CCCF6B817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1" y="1751012"/>
            <a:ext cx="11058524" cy="406400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n-US" sz="3600" dirty="0"/>
              <a:t>Doors open and the school bell will sound at 8:50am (children are not required to line up)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3600" dirty="0"/>
              <a:t>Doors will close at 8:55am and registration will start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3600" dirty="0"/>
              <a:t>All children arriving after 8:55am must sign in and enter through the main school entrance 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3600" dirty="0"/>
              <a:t>The school day will end at 3:25pm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77D679-D7ED-B349-BA9F-1ACD012FB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738" y="-1193800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Georgia" panose="02040502050405020303" pitchFamily="18" charset="0"/>
              </a:rPr>
              <a:t>The School Day</a:t>
            </a:r>
          </a:p>
        </p:txBody>
      </p:sp>
    </p:spTree>
    <p:extLst>
      <p:ext uri="{BB962C8B-B14F-4D97-AF65-F5344CB8AC3E}">
        <p14:creationId xmlns:p14="http://schemas.microsoft.com/office/powerpoint/2010/main" val="1140865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408</Words>
  <Application>Microsoft Office PowerPoint</Application>
  <PresentationFormat>Widescreen</PresentationFormat>
  <Paragraphs>48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Georgia</vt:lpstr>
      <vt:lpstr>Wingdings</vt:lpstr>
      <vt:lpstr>Office Theme</vt:lpstr>
      <vt:lpstr>Good Afternoon Welcome to Year 5!</vt:lpstr>
      <vt:lpstr> Our Year 5 team Miss Reeve – Class Teacher  Mr Fletcher – Teaching Assistant (mornings)  Miss Smith – Tuesday and Thursday afternoons (French, Music, Re and PE)  Mrs Wane – Maths and Better Reading (Monday, Thursday and Friday afternoons)</vt:lpstr>
      <vt:lpstr>PowerPoint Presentation</vt:lpstr>
      <vt:lpstr>PowerPoint Presentation</vt:lpstr>
      <vt:lpstr>Curriculum</vt:lpstr>
      <vt:lpstr>Bespoke Curriculum</vt:lpstr>
      <vt:lpstr>Uniform</vt:lpstr>
      <vt:lpstr>Uniform</vt:lpstr>
      <vt:lpstr>The School Day</vt:lpstr>
      <vt:lpstr>Where will Year 5 enter and exit school?</vt:lpstr>
      <vt:lpstr>Home reading books and diaries </vt:lpstr>
      <vt:lpstr>Home learning expectations </vt:lpstr>
      <vt:lpstr>Online Safety </vt:lpstr>
      <vt:lpstr>Behaviour and expectations </vt:lpstr>
      <vt:lpstr>Trips</vt:lpstr>
      <vt:lpstr>Healthy packed lunch</vt:lpstr>
      <vt:lpstr>Mathletics/Spellings</vt:lpstr>
      <vt:lpstr>Contact </vt:lpstr>
      <vt:lpstr>Any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Afternoon Welcome to Year 5!</dc:title>
  <dc:creator>ERIN-LOUISE REEVE</dc:creator>
  <cp:lastModifiedBy>Erin Reeve</cp:lastModifiedBy>
  <cp:revision>20</cp:revision>
  <dcterms:created xsi:type="dcterms:W3CDTF">2022-09-03T12:22:25Z</dcterms:created>
  <dcterms:modified xsi:type="dcterms:W3CDTF">2022-09-08T11:51:14Z</dcterms:modified>
</cp:coreProperties>
</file>