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7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40ED4B-FAC5-449E-83B1-09CC95981A6C}"/>
              </a:ext>
            </a:extLst>
          </p:cNvPr>
          <p:cNvSpPr txBox="1"/>
          <p:nvPr/>
        </p:nvSpPr>
        <p:spPr>
          <a:xfrm>
            <a:off x="2020380" y="306580"/>
            <a:ext cx="693330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Hello Year 5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This week our artwork links to World Book Day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which is on Thursday 4</a:t>
            </a:r>
            <a:r>
              <a:rPr lang="en-GB" sz="2400" baseline="30000" dirty="0">
                <a:latin typeface="Comic Sans MS" panose="030F0702030302020204" pitchFamily="66" charset="0"/>
              </a:rPr>
              <a:t>th</a:t>
            </a:r>
            <a:r>
              <a:rPr lang="en-GB" sz="2400" dirty="0">
                <a:latin typeface="Comic Sans MS" panose="030F0702030302020204" pitchFamily="66" charset="0"/>
              </a:rPr>
              <a:t> March.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I know you all love to read 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and you will have a favourite book.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You will have a favourite author 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and a favourite illustrator.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3" name="Picture 2" descr="Mr Stink - Pack of 6 by David Walliams | Buy Online at Badger Learning">
            <a:extLst>
              <a:ext uri="{FF2B5EF4-FFF2-40B4-BE49-F238E27FC236}">
                <a16:creationId xmlns:a16="http://schemas.microsoft.com/office/drawing/2014/main" id="{12080A38-204E-4627-86FE-540DB5E0F8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67" y="306580"/>
            <a:ext cx="1918113" cy="2915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Books for Year 5 pupils aged 9-10 | School Reading List">
            <a:extLst>
              <a:ext uri="{FF2B5EF4-FFF2-40B4-BE49-F238E27FC236}">
                <a16:creationId xmlns:a16="http://schemas.microsoft.com/office/drawing/2014/main" id="{43BA8C7A-909E-4907-8C85-2816F9D161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67" y="3429000"/>
            <a:ext cx="2102145" cy="3234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The Portal: Amazon.co.uk: Norriss, Andrew: Books">
            <a:extLst>
              <a:ext uri="{FF2B5EF4-FFF2-40B4-BE49-F238E27FC236}">
                <a16:creationId xmlns:a16="http://schemas.microsoft.com/office/drawing/2014/main" id="{87696A6F-9E41-47EF-8DE2-9F75FF605A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155" y="3429000"/>
            <a:ext cx="2099877" cy="3234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Oliver Twist - Full Version (Illustrated and Annotated) (Literary Classics  Collection Book 68) eBook: Dickens, Charles: Amazon.co.uk: Kindle Store">
            <a:extLst>
              <a:ext uri="{FF2B5EF4-FFF2-40B4-BE49-F238E27FC236}">
                <a16:creationId xmlns:a16="http://schemas.microsoft.com/office/drawing/2014/main" id="{795762F8-A8B4-4E39-BD29-9078301AE2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084" y="3433938"/>
            <a:ext cx="2102145" cy="333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ig-Heart Boy: Amazon.co.uk: Blackman, Malorie: Books">
            <a:extLst>
              <a:ext uri="{FF2B5EF4-FFF2-40B4-BE49-F238E27FC236}">
                <a16:creationId xmlns:a16="http://schemas.microsoft.com/office/drawing/2014/main" id="{D8214FAD-F130-4608-9C70-D9F524F836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056" y="3429000"/>
            <a:ext cx="2112840" cy="3234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lassic Starts (R): The Secret Garden : Frances Hodgson Burnett :  9781402713194">
            <a:extLst>
              <a:ext uri="{FF2B5EF4-FFF2-40B4-BE49-F238E27FC236}">
                <a16:creationId xmlns:a16="http://schemas.microsoft.com/office/drawing/2014/main" id="{D34D874E-3B5D-4B60-898B-735B169E7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4185" y="3429000"/>
            <a:ext cx="2248806" cy="3234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Five On A Secret Trail: Book 15 (Famous Five): Amazon.co.uk: Blyton, Enid:  9780340681206: Books">
            <a:extLst>
              <a:ext uri="{FF2B5EF4-FFF2-40B4-BE49-F238E27FC236}">
                <a16:creationId xmlns:a16="http://schemas.microsoft.com/office/drawing/2014/main" id="{4E65347F-075E-429C-B350-E8748C1DCF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9321" y="194931"/>
            <a:ext cx="1973670" cy="302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4113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ED6CCD9-4989-4750-99C2-EE5DE64AB7F9}"/>
              </a:ext>
            </a:extLst>
          </p:cNvPr>
          <p:cNvSpPr/>
          <p:nvPr/>
        </p:nvSpPr>
        <p:spPr>
          <a:xfrm>
            <a:off x="1578218" y="183082"/>
            <a:ext cx="9459641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Think about your favourite book and draw a storyboard.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You can tell the story in pictures by sequencing the events from 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start to end.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One of my favourite stories is 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Charlie and the Chocolate Factory 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by Roald Dahl.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Illustrated by Quentin Blake.</a:t>
            </a:r>
          </a:p>
        </p:txBody>
      </p:sp>
      <p:pic>
        <p:nvPicPr>
          <p:cNvPr id="1026" name="Picture 2" descr="Charlie and the Chocolate Factory Storyboard by 08f52673">
            <a:extLst>
              <a:ext uri="{FF2B5EF4-FFF2-40B4-BE49-F238E27FC236}">
                <a16:creationId xmlns:a16="http://schemas.microsoft.com/office/drawing/2014/main" id="{3DCED5C3-E69D-491F-A69F-A89D87313E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025" y="3429500"/>
            <a:ext cx="5441950" cy="342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12195F7-9087-4E32-AA51-27763EF5621F}"/>
              </a:ext>
            </a:extLst>
          </p:cNvPr>
          <p:cNvSpPr txBox="1"/>
          <p:nvPr/>
        </p:nvSpPr>
        <p:spPr>
          <a:xfrm>
            <a:off x="490330" y="4187687"/>
            <a:ext cx="27353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Here’s an example of 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a storyboard  </a:t>
            </a:r>
          </a:p>
        </p:txBody>
      </p:sp>
    </p:spTree>
    <p:extLst>
      <p:ext uri="{BB962C8B-B14F-4D97-AF65-F5344CB8AC3E}">
        <p14:creationId xmlns:p14="http://schemas.microsoft.com/office/powerpoint/2010/main" val="3181105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838ED1A-65A7-44C6-A84E-580301CE47E3}"/>
              </a:ext>
            </a:extLst>
          </p:cNvPr>
          <p:cNvSpPr txBox="1"/>
          <p:nvPr/>
        </p:nvSpPr>
        <p:spPr>
          <a:xfrm>
            <a:off x="291548" y="418106"/>
            <a:ext cx="1154264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You can add speech bubbles or captions to explain each part of the storyboard.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You can draw in cartoon form.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You can colour using bright felt pens, pencil crayon or paint.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You can use as many pictures as you like, think about beginning, middle and end.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Make sure the storyboard is clear, easy to follow, and shows facial expressions and emotions.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Look at comics to help you decide on your style.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Choose a story you know well.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I’m looking forward to seeing your work.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 Please send a photo via Seesaw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Thank you, 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Mrs Coulston.</a:t>
            </a:r>
          </a:p>
        </p:txBody>
      </p:sp>
      <p:pic>
        <p:nvPicPr>
          <p:cNvPr id="1026" name="Picture 2" descr="Beano Annual 2021">
            <a:extLst>
              <a:ext uri="{FF2B5EF4-FFF2-40B4-BE49-F238E27FC236}">
                <a16:creationId xmlns:a16="http://schemas.microsoft.com/office/drawing/2014/main" id="{5EF17759-C403-4D70-9A4C-A4943F034C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9" t="4842" r="18000" b="4842"/>
          <a:stretch/>
        </p:blipFill>
        <p:spPr bwMode="auto">
          <a:xfrm>
            <a:off x="291548" y="2729948"/>
            <a:ext cx="2254344" cy="3113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e Dandy Annual 2021">
            <a:extLst>
              <a:ext uri="{FF2B5EF4-FFF2-40B4-BE49-F238E27FC236}">
                <a16:creationId xmlns:a16="http://schemas.microsoft.com/office/drawing/2014/main" id="{C54DCCB4-CA27-4DA8-A339-5F41FE1B8F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02" t="4842" r="18000" b="4842"/>
          <a:stretch/>
        </p:blipFill>
        <p:spPr bwMode="auto">
          <a:xfrm>
            <a:off x="9713843" y="2864929"/>
            <a:ext cx="2120348" cy="2973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3FEE4126-A394-4231-BA95-2214175C9FD0}"/>
              </a:ext>
            </a:extLst>
          </p:cNvPr>
          <p:cNvSpPr/>
          <p:nvPr/>
        </p:nvSpPr>
        <p:spPr>
          <a:xfrm flipH="1">
            <a:off x="357809" y="807583"/>
            <a:ext cx="1086679" cy="76644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7776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36</TotalTime>
  <Words>207</Words>
  <Application>Microsoft Office PowerPoint</Application>
  <PresentationFormat>Widescreen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Comic Sans MS</vt:lpstr>
      <vt:lpstr>Corbel</vt:lpstr>
      <vt:lpstr>Wingdings</vt:lpstr>
      <vt:lpstr>Banded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J. Coulston</dc:creator>
  <cp:lastModifiedBy>Mrs A. Loughran</cp:lastModifiedBy>
  <cp:revision>9</cp:revision>
  <dcterms:created xsi:type="dcterms:W3CDTF">2021-02-24T16:09:48Z</dcterms:created>
  <dcterms:modified xsi:type="dcterms:W3CDTF">2021-03-05T08:53:11Z</dcterms:modified>
</cp:coreProperties>
</file>