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2" r:id="rId3"/>
    <p:sldId id="263" r:id="rId4"/>
    <p:sldId id="265" r:id="rId5"/>
    <p:sldId id="266" r:id="rId6"/>
    <p:sldId id="268" r:id="rId7"/>
    <p:sldId id="267" r:id="rId8"/>
    <p:sldId id="269" r:id="rId9"/>
    <p:sldId id="264" r:id="rId1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CCAF45-B290-4A83-BD73-CC684E653A5D}"/>
              </a:ext>
            </a:extLst>
          </p:cNvPr>
          <p:cNvSpPr txBox="1"/>
          <p:nvPr/>
        </p:nvSpPr>
        <p:spPr>
          <a:xfrm>
            <a:off x="384313" y="490329"/>
            <a:ext cx="115691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Hello Year 6</a:t>
            </a:r>
          </a:p>
          <a:p>
            <a:r>
              <a:rPr lang="en-GB" sz="2400" u="sng" dirty="0">
                <a:latin typeface="Comic Sans MS" panose="030F0702030302020204" pitchFamily="66" charset="0"/>
              </a:rPr>
              <a:t>Get ahead make a hat!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Last week we investigated and learned skills that are useful when making a hat.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This week we will design and make a hat for Easter.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As you work remember the Design and Technology Golden Rule: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Product – Purpose – User.</a:t>
            </a:r>
          </a:p>
        </p:txBody>
      </p:sp>
      <p:pic>
        <p:nvPicPr>
          <p:cNvPr id="1026" name="Picture 2" descr="Image result for easster hat">
            <a:extLst>
              <a:ext uri="{FF2B5EF4-FFF2-40B4-BE49-F238E27FC236}">
                <a16:creationId xmlns:a16="http://schemas.microsoft.com/office/drawing/2014/main" id="{A39C3439-AB43-4AC4-BBC4-243AEB1CB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2899" r="35000" b="5507"/>
          <a:stretch/>
        </p:blipFill>
        <p:spPr bwMode="auto">
          <a:xfrm>
            <a:off x="4346419" y="3061968"/>
            <a:ext cx="3153457" cy="29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1BAAB-D988-47FA-AA0F-CD20BDFF9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8" t="3865" r="20869" b="14009"/>
          <a:stretch/>
        </p:blipFill>
        <p:spPr>
          <a:xfrm>
            <a:off x="7845582" y="3049193"/>
            <a:ext cx="3206433" cy="3008243"/>
          </a:xfrm>
          <a:prstGeom prst="rect">
            <a:avLst/>
          </a:prstGeom>
        </p:spPr>
      </p:pic>
      <p:pic>
        <p:nvPicPr>
          <p:cNvPr id="1028" name="Picture 4" descr="Image result for easster hat">
            <a:extLst>
              <a:ext uri="{FF2B5EF4-FFF2-40B4-BE49-F238E27FC236}">
                <a16:creationId xmlns:a16="http://schemas.microsoft.com/office/drawing/2014/main" id="{4B8738E1-B12E-45E0-A9BA-D706EBF9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9" y="3120633"/>
            <a:ext cx="1961115" cy="29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9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183F08-1140-41F1-B8F8-CE14893BEEAB}"/>
              </a:ext>
            </a:extLst>
          </p:cNvPr>
          <p:cNvSpPr/>
          <p:nvPr/>
        </p:nvSpPr>
        <p:spPr>
          <a:xfrm>
            <a:off x="102459" y="204312"/>
            <a:ext cx="115028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Design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Begin to think about an Easter hat and how you can include your skills into a design.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This week we will make the hat following your design.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Sketch your ideas – look at hats you might have at home to help you with 3D shape.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AE5A1-86D2-4CE5-8A29-EF84356F4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0" r="11592" b="34925"/>
          <a:stretch/>
        </p:blipFill>
        <p:spPr>
          <a:xfrm>
            <a:off x="1442114" y="2538484"/>
            <a:ext cx="8084024" cy="3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6E3F8E-017D-4709-9F93-800C8552D041}"/>
              </a:ext>
            </a:extLst>
          </p:cNvPr>
          <p:cNvSpPr txBox="1"/>
          <p:nvPr/>
        </p:nvSpPr>
        <p:spPr>
          <a:xfrm flipH="1">
            <a:off x="198783" y="490330"/>
            <a:ext cx="1179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Measurements</a:t>
            </a:r>
          </a:p>
          <a:p>
            <a:endParaRPr lang="en-GB" sz="2400" u="sng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Measure the circumference of your head – note down the measurement, you will need this so your hat will fit!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My head measures 56cm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91053-09DC-4A52-9083-767882C9F4C7}"/>
              </a:ext>
            </a:extLst>
          </p:cNvPr>
          <p:cNvSpPr/>
          <p:nvPr/>
        </p:nvSpPr>
        <p:spPr>
          <a:xfrm>
            <a:off x="198784" y="2445435"/>
            <a:ext cx="11794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Use a calculator to work out the diameter of a circle; use the formula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 = C ÷ ∏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 = 56cm ÷ 3.142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 = 17.8 cm (18 cm)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Halve the Diameter to find the Radius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R = 18 ÷ 2 = 9cm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BABA8-B516-4678-8CF8-6A36F6C7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279" y="1864599"/>
            <a:ext cx="2792649" cy="20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F59FC-7DAD-4F4F-85F4-CEDBF4A7FC37}"/>
              </a:ext>
            </a:extLst>
          </p:cNvPr>
          <p:cNvSpPr txBox="1"/>
          <p:nvPr/>
        </p:nvSpPr>
        <p:spPr>
          <a:xfrm>
            <a:off x="325465" y="2381239"/>
            <a:ext cx="86757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Now cut flanges from the outer circle to the inner circle.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 have used a triangle technique to make my flanges, this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decreases the amount of card to fold later.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Score along the inner line.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Use open scissors to scratch the line to help it fold easily.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Bend the flanges inwards. Perpendicular to the inner circle.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2992F-26F0-402F-B876-DE73ED2CA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" t="-2002" r="13223" b="2002"/>
          <a:stretch/>
        </p:blipFill>
        <p:spPr>
          <a:xfrm>
            <a:off x="9640519" y="2381239"/>
            <a:ext cx="2226016" cy="206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EDDF4-8D94-41CD-A376-131737700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6" r="10580" b="27343"/>
          <a:stretch/>
        </p:blipFill>
        <p:spPr>
          <a:xfrm>
            <a:off x="8574156" y="5058895"/>
            <a:ext cx="3292379" cy="17502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C1C63A-E2A2-4D69-8909-18CE69BB0049}"/>
              </a:ext>
            </a:extLst>
          </p:cNvPr>
          <p:cNvSpPr/>
          <p:nvPr/>
        </p:nvSpPr>
        <p:spPr>
          <a:xfrm>
            <a:off x="460983" y="324868"/>
            <a:ext cx="112700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Make the hat top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Add 2cm (seam allowance) to your radius measurement.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Draw a circle on the reverse side of your card using a compass.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Now draw a smaller circle inside 2cm smaller.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Cut out around the larger circle.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10830C-E0E3-47BA-8EC5-5009FC062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4" t="2189" r="15324" b="2288"/>
          <a:stretch/>
        </p:blipFill>
        <p:spPr>
          <a:xfrm>
            <a:off x="9724795" y="324868"/>
            <a:ext cx="2006222" cy="19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0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D7ADA8-F298-4E9F-8D63-FCC7C81B54AC}"/>
              </a:ext>
            </a:extLst>
          </p:cNvPr>
          <p:cNvSpPr/>
          <p:nvPr/>
        </p:nvSpPr>
        <p:spPr>
          <a:xfrm>
            <a:off x="225286" y="549463"/>
            <a:ext cx="11423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Body of hat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Measure a length of card 3cm longer than the circumference of your head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measurement, this </a:t>
            </a:r>
            <a:r>
              <a:rPr lang="en-GB" sz="2400">
                <a:latin typeface="Comic Sans MS" panose="030F0702030302020204" pitchFamily="66" charset="0"/>
              </a:rPr>
              <a:t>will allow </a:t>
            </a:r>
            <a:r>
              <a:rPr lang="en-GB" sz="2400" dirty="0">
                <a:latin typeface="Comic Sans MS" panose="030F0702030302020204" pitchFamily="66" charset="0"/>
              </a:rPr>
              <a:t>an overlap to glue together.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Measure the card 2cm wider than you want the height, seam allowance.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Draw a line across the card 2cm deep. Cut flanges across the edge of the card.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C6BED-9A56-45D1-BA1A-9EED7FCCB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84" b="29275"/>
          <a:stretch/>
        </p:blipFill>
        <p:spPr>
          <a:xfrm>
            <a:off x="940471" y="2466129"/>
            <a:ext cx="4572000" cy="1136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42F00-E50E-41AA-BFDD-8B833CC19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76" b="41063"/>
          <a:stretch/>
        </p:blipFill>
        <p:spPr>
          <a:xfrm>
            <a:off x="6227657" y="2419295"/>
            <a:ext cx="4572000" cy="1136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7AD95-DB9F-4F0D-814D-646152655A1E}"/>
              </a:ext>
            </a:extLst>
          </p:cNvPr>
          <p:cNvSpPr txBox="1"/>
          <p:nvPr/>
        </p:nvSpPr>
        <p:spPr>
          <a:xfrm>
            <a:off x="225285" y="3602503"/>
            <a:ext cx="11754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Use a ruler to help you to score along the top of the flanges on the ‘good side’ of  your card.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Fold backwards perpendicular, to the rectangle.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This edge will eventually attach to the brim of your hat.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B9D72-7782-4535-B7FC-0DCEDB072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06" b="22705"/>
          <a:stretch/>
        </p:blipFill>
        <p:spPr>
          <a:xfrm>
            <a:off x="4207563" y="5265832"/>
            <a:ext cx="3790122" cy="13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ACE6A4-BE86-42E2-AE56-EB7777C15EBC}"/>
              </a:ext>
            </a:extLst>
          </p:cNvPr>
          <p:cNvSpPr txBox="1"/>
          <p:nvPr/>
        </p:nvSpPr>
        <p:spPr>
          <a:xfrm>
            <a:off x="569844" y="0"/>
            <a:ext cx="10280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Assembly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Use glue or double sided tape to attach the side of the hat to the top.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Put a length of tape along the straight edge of the long rectangle.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820F4-FA82-45C9-A981-12C23EFAB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40"/>
          <a:stretch/>
        </p:blipFill>
        <p:spPr>
          <a:xfrm rot="5400000">
            <a:off x="492288" y="4369772"/>
            <a:ext cx="2153640" cy="1985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9F0F4-E115-4377-930C-E7277804E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1015" b="15934"/>
          <a:stretch/>
        </p:blipFill>
        <p:spPr>
          <a:xfrm>
            <a:off x="8199782" y="2128099"/>
            <a:ext cx="3299791" cy="1937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59124-E9C5-4039-B66D-E5FBC2C52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r="10290" b="10145"/>
          <a:stretch/>
        </p:blipFill>
        <p:spPr>
          <a:xfrm>
            <a:off x="8965827" y="4469058"/>
            <a:ext cx="2533746" cy="2157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2F1351-87E1-45D8-A955-8FA4A2249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12" b="28309"/>
          <a:stretch/>
        </p:blipFill>
        <p:spPr>
          <a:xfrm>
            <a:off x="692427" y="1262649"/>
            <a:ext cx="4572000" cy="1319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2DD182-12FF-4506-9278-74BA54918BAF}"/>
              </a:ext>
            </a:extLst>
          </p:cNvPr>
          <p:cNvSpPr txBox="1"/>
          <p:nvPr/>
        </p:nvSpPr>
        <p:spPr>
          <a:xfrm>
            <a:off x="576470" y="2715930"/>
            <a:ext cx="67265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Carefully roll the top of the hat onto the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tape, sticking each flange as you roll.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Do this slowly and secure each triangle as you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work.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CFD85-30FA-4BEE-8AFE-E213EFD543ED}"/>
              </a:ext>
            </a:extLst>
          </p:cNvPr>
          <p:cNvSpPr txBox="1"/>
          <p:nvPr/>
        </p:nvSpPr>
        <p:spPr>
          <a:xfrm>
            <a:off x="2561747" y="4346582"/>
            <a:ext cx="4778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Secure the ends of the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rectangle using tape or a staple 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4C0A2-E7BE-4D2E-AFF1-F06D33FEDEFE}"/>
              </a:ext>
            </a:extLst>
          </p:cNvPr>
          <p:cNvSpPr txBox="1"/>
          <p:nvPr/>
        </p:nvSpPr>
        <p:spPr>
          <a:xfrm>
            <a:off x="4186955" y="5728335"/>
            <a:ext cx="4754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Use tape on the inside as extra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security of  the flanges </a:t>
            </a:r>
          </a:p>
        </p:txBody>
      </p:sp>
    </p:spTree>
    <p:extLst>
      <p:ext uri="{BB962C8B-B14F-4D97-AF65-F5344CB8AC3E}">
        <p14:creationId xmlns:p14="http://schemas.microsoft.com/office/powerpoint/2010/main" val="52294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D87A0-8109-4371-B5EE-638EFF6E4049}"/>
              </a:ext>
            </a:extLst>
          </p:cNvPr>
          <p:cNvSpPr txBox="1"/>
          <p:nvPr/>
        </p:nvSpPr>
        <p:spPr>
          <a:xfrm>
            <a:off x="715616" y="304798"/>
            <a:ext cx="11187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Prepare the brim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Draw around the top circle of the hat on a new piece of card.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Mark out the size of the brim you want to create around the inner circle and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draw an outer shape.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56EDF-0475-48F8-ABCB-81662658E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4" t="5797" r="10146" b="2223"/>
          <a:stretch/>
        </p:blipFill>
        <p:spPr>
          <a:xfrm>
            <a:off x="874642" y="1883506"/>
            <a:ext cx="2014331" cy="197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34CC47-32E2-4577-82E5-F2BEF409C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7" t="3864" r="8116" b="7246"/>
          <a:stretch/>
        </p:blipFill>
        <p:spPr>
          <a:xfrm rot="5400000">
            <a:off x="3746046" y="1810837"/>
            <a:ext cx="2310199" cy="1789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4EFC7-49A5-4A1F-9969-A50A0829C708}"/>
              </a:ext>
            </a:extLst>
          </p:cNvPr>
          <p:cNvSpPr txBox="1"/>
          <p:nvPr/>
        </p:nvSpPr>
        <p:spPr>
          <a:xfrm>
            <a:off x="6092248" y="1620962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You can change the shape of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the brim at this point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20AFD-F912-42FB-A44B-FD279617D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14" r="13623" b="6666"/>
          <a:stretch/>
        </p:blipFill>
        <p:spPr>
          <a:xfrm>
            <a:off x="874642" y="4239066"/>
            <a:ext cx="2491410" cy="231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8C8A4-1250-4915-A765-889226CE3CEC}"/>
              </a:ext>
            </a:extLst>
          </p:cNvPr>
          <p:cNvSpPr txBox="1"/>
          <p:nvPr/>
        </p:nvSpPr>
        <p:spPr>
          <a:xfrm>
            <a:off x="4006624" y="4171766"/>
            <a:ext cx="78438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Cut out the larger circle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Make a hole in the centre and cut out the inner circle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This is the brim – check it fits on your head!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0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8E6188-5682-4B80-B09C-520946563DA2}"/>
              </a:ext>
            </a:extLst>
          </p:cNvPr>
          <p:cNvSpPr/>
          <p:nvPr/>
        </p:nvSpPr>
        <p:spPr>
          <a:xfrm>
            <a:off x="586791" y="514387"/>
            <a:ext cx="945002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>
                <a:latin typeface="Comic Sans MS" panose="030F0702030302020204" pitchFamily="66" charset="0"/>
              </a:rPr>
              <a:t>Make the hat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Drop the brim over the body of the hat.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Put a small amount of double sided tape or glue onto each flange.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Stick down the brim.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BAE40-3CA6-4A47-A794-ABDFE56E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91" y="2161761"/>
            <a:ext cx="3190079" cy="2392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CBE7A-FF73-4B77-BC97-A6E30038C730}"/>
              </a:ext>
            </a:extLst>
          </p:cNvPr>
          <p:cNvSpPr txBox="1"/>
          <p:nvPr/>
        </p:nvSpPr>
        <p:spPr>
          <a:xfrm flipH="1">
            <a:off x="5035825" y="2161761"/>
            <a:ext cx="6569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Look again at your design and add your Easter decorations.</a:t>
            </a:r>
          </a:p>
          <a:p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A1ECCC-0AF1-4741-B24D-5641C702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" r="21159" b="2416"/>
          <a:stretch/>
        </p:blipFill>
        <p:spPr>
          <a:xfrm>
            <a:off x="6096000" y="3269757"/>
            <a:ext cx="3172491" cy="30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3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22A3B4-6AB4-4E01-8463-1CEE596C03A7}"/>
              </a:ext>
            </a:extLst>
          </p:cNvPr>
          <p:cNvSpPr txBox="1"/>
          <p:nvPr/>
        </p:nvSpPr>
        <p:spPr>
          <a:xfrm>
            <a:off x="515649" y="419718"/>
            <a:ext cx="11453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Wearing an Easter bonnet or hat, is a continuous Christian tradition.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Worn to celebrate something new; Springtime, new life, the Resurrection of Jesus, a new beginning…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Enjoy wearing yours!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Please send a photo to me via Seesaw.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Thank you,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Mrs Coulston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64D74-D21B-4E40-A540-E895BB20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t="3865" r="20869" b="14009"/>
          <a:stretch/>
        </p:blipFill>
        <p:spPr>
          <a:xfrm>
            <a:off x="1643565" y="3576042"/>
            <a:ext cx="3206433" cy="3008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A5D1B-9FA4-4D5C-8282-269AEC8B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" r="21159" b="2416"/>
          <a:stretch/>
        </p:blipFill>
        <p:spPr>
          <a:xfrm>
            <a:off x="6242368" y="3576042"/>
            <a:ext cx="3172491" cy="30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34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456</TotalTime>
  <Words>644</Words>
  <Application>Microsoft Office PowerPoint</Application>
  <PresentationFormat>Widescreen</PresentationFormat>
  <Paragraphs>80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Comic Sans MS</vt:lpstr>
      <vt:lpstr>Corbel</vt:lpstr>
      <vt:lpstr>Wingdings</vt:lpstr>
      <vt:lpstr>Banded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J. Coulston</dc:creator>
  <cp:lastModifiedBy>Mrs J. Coulston</cp:lastModifiedBy>
  <cp:revision>36</cp:revision>
  <cp:lastPrinted>2021-02-22T09:23:36Z</cp:lastPrinted>
  <dcterms:created xsi:type="dcterms:W3CDTF">2021-02-16T18:39:17Z</dcterms:created>
  <dcterms:modified xsi:type="dcterms:W3CDTF">2021-02-28T15:29:03Z</dcterms:modified>
</cp:coreProperties>
</file>