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3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F1E57A-3E3A-46E2-A77F-3A3608A9E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99" y="1077144"/>
            <a:ext cx="7547502" cy="396274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87520" cy="256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96263" y="1834095"/>
            <a:ext cx="404068" cy="194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3EC7FCA-C9EA-43F1-8742-0B42CF427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834" y="1615309"/>
            <a:ext cx="129856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848794-E957-4466-94FC-E244E157CA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8273" y="2017401"/>
            <a:ext cx="1298561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A79A94-749C-41C8-A31E-9DD8D28B1A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8273" y="2985371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B402B3-EFEB-4719-BBAF-E099231CD0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6783" y="4003484"/>
            <a:ext cx="1615580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22432" cy="337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41052" y="1553577"/>
            <a:ext cx="259278" cy="280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6F51D27-6F1C-468A-BD63-23FBFB065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720" y="1678411"/>
            <a:ext cx="478577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594C0E-F7C4-4DB9-850A-0187DDA7C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1137" y="2795327"/>
            <a:ext cx="3401863" cy="7132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0D9D57-D9DF-40ED-A66F-6F91F56B7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8882" y="2816127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46AF44-C7B3-459E-9134-8BED7EDFAE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955" y="3574577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A577DB-52FE-4A74-A607-426AC50CA4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1314" y="4592970"/>
            <a:ext cx="1621677" cy="877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586" y="1179313"/>
            <a:ext cx="7285351" cy="44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684250-BB03-4921-8FBA-58C98A50A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20" y="1140516"/>
            <a:ext cx="7907197" cy="49381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162517" y="1473110"/>
            <a:ext cx="427301" cy="3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410575" y="1834095"/>
            <a:ext cx="180559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8579949-284A-4753-8CB9-AD1F9C473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979" y="1749306"/>
            <a:ext cx="2883658" cy="6462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41F3D1-A30D-4D32-A596-874BCB7859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9532" y="2258291"/>
            <a:ext cx="214597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17FC8D-FDD0-4058-9BCD-B84988525B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3038" y="3117902"/>
            <a:ext cx="177409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13AD50-D469-4ED8-B362-38A1B2361F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8431" y="4032657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610CF3-04A8-4412-8802-23BA8AEAB1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58221" y="5219093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5BE497-7DE5-42A8-8183-2AE15625D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53" y="1088179"/>
            <a:ext cx="7931583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01807" cy="23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277225" y="1834096"/>
            <a:ext cx="323105" cy="318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3D602FC-0728-4BB5-8407-F8E52EF4B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068" y="1758690"/>
            <a:ext cx="3420152" cy="6340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3BD6DE-4D91-4154-B3AE-75AD0EB4CA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3321" y="1656872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A71AED-69D7-4C77-BAEE-D983E4B7C5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5732" y="2529794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CD3D6C3-E960-49A0-BC82-81F7C745AA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0898" y="3498292"/>
            <a:ext cx="307265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14D6150-75ED-4669-9183-F0C2C5B511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4583" y="5113716"/>
            <a:ext cx="573683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083D1BF-5639-488E-806F-539729F5F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76" y="1129622"/>
            <a:ext cx="8108383" cy="496257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975600" y="1681163"/>
            <a:ext cx="614218" cy="152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05788" y="1681163"/>
            <a:ext cx="394542" cy="15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30DC86C-CE66-40BA-ACBE-68F99F1005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2328" y="2235997"/>
            <a:ext cx="3859102" cy="6645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5327CE-29F9-4F95-A799-4895EEB70B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3569" y="2275624"/>
            <a:ext cx="1621677" cy="585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C12D5AA-59C9-4274-AB5F-E37D03C925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657" y="3097871"/>
            <a:ext cx="1780186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522C60B-9605-46BB-9007-821EDD315C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0317" y="4154834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6C45462-5899-4A0E-8CD3-C7139553BF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5211797"/>
            <a:ext cx="67061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BEE0AA-DD1C-4E03-84F3-E1ED39EDB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53" y="1184451"/>
            <a:ext cx="8315665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66825"/>
            <a:ext cx="130320" cy="567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61350" y="1585040"/>
            <a:ext cx="338980" cy="249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CE8BC49-5B8B-453B-BD49-C1A29B598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6845" y="1198912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EB5C9D-8329-40C1-A445-97298A491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1799" y="2185324"/>
            <a:ext cx="1780186" cy="8535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E742CF-5C93-47A3-A47E-526861B220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7352" y="3609905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8C73B1-450D-4395-ADF9-E8AFB26766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7352" y="457827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4B256F-E546-4DEB-8620-03B0F783A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8" y="1067508"/>
            <a:ext cx="8864352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78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524621" cy="85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F85B14B-FA4E-4B63-9AAD-7919BDECA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253" y="1489482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3068C2-ED9D-4D3B-A3D5-9EAC1E113B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9307" y="3109416"/>
            <a:ext cx="3346994" cy="883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229AED-A566-41B5-B7D9-AEDFD55A70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0900" y="3109416"/>
            <a:ext cx="2152075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FE3C95-375A-49BE-80CC-1603562629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8598" y="4185667"/>
            <a:ext cx="1103472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F35DFE-7501-476B-B69A-0AB0D6A435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8598" y="515132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E0C153-7D31-4FAF-8414-6693D3416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32" y="1111462"/>
            <a:ext cx="8169348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067675" y="1834096"/>
            <a:ext cx="522143" cy="319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324596" cy="375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846" y="3259156"/>
            <a:ext cx="3842145" cy="6974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1FA82A-CECB-4ED0-8A9B-A659B48DD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920" y="2153547"/>
            <a:ext cx="2005758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8C7C36-132F-405B-95FC-2792D7578D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7510" y="3172663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D9B363C-1A61-44E5-B155-122B0BAC9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7004" y="5470029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8AF70A-E790-4FCC-B1A7-FF23BEE53E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4008608"/>
            <a:ext cx="1615580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22E462-2985-4CB5-951B-2E348BF03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22" y="1176338"/>
            <a:ext cx="7687722" cy="452972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401050" y="1176338"/>
            <a:ext cx="188768" cy="657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62950" y="1462088"/>
            <a:ext cx="237380" cy="3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9AAC5D7-8247-40AF-8D0F-D2689ABB3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385" y="1194228"/>
            <a:ext cx="1621677" cy="5852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EF95AC-1843-43FA-8F27-6D257EC6E3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6631" y="2139583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1F6B29-0974-4842-B833-34E6F6C646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312" y="3304681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B9D51D-761C-4757-A557-ED69069D20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5905" y="4864338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0C9D21-BE13-4BB0-AB93-3924F4141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99649"/>
            <a:ext cx="7285351" cy="426757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327355"/>
            <a:ext cx="349466" cy="50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624013"/>
            <a:ext cx="418309" cy="210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820" y="2812403"/>
            <a:ext cx="2747845" cy="6341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7D9E20-19FD-4679-A124-20BDD44356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148" y="1209147"/>
            <a:ext cx="162167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CB7940-30D3-4E94-9860-E0F71CA666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8148" y="2752916"/>
            <a:ext cx="2133785" cy="877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C511DE5-ADA7-4B52-A2F5-95AF643E59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133" y="3626020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0DCA2D2-BE69-4FFC-BA64-495CC07F46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8410" y="4589318"/>
            <a:ext cx="92057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Miss L. Cross</cp:lastModifiedBy>
  <cp:revision>41</cp:revision>
  <dcterms:created xsi:type="dcterms:W3CDTF">2019-10-15T10:24:11Z</dcterms:created>
  <dcterms:modified xsi:type="dcterms:W3CDTF">2021-02-03T13:49:32Z</dcterms:modified>
</cp:coreProperties>
</file>