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17FE30-60BA-464B-80EC-A8091E7A4452}" type="datetimeFigureOut">
              <a:rPr lang="en-GB" smtClean="0"/>
              <a:t>28/02/2021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251477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17FE30-60BA-464B-80EC-A8091E7A4452}" type="datetimeFigureOut">
              <a:rPr lang="en-GB" smtClean="0"/>
              <a:t>28/02/2021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208709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17FE30-60BA-464B-80EC-A8091E7A4452}" type="datetimeFigureOut">
              <a:rPr lang="en-GB" smtClean="0"/>
              <a:t>28/02/2021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217827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17FE30-60BA-464B-80EC-A8091E7A4452}" type="datetimeFigureOut">
              <a:rPr lang="en-GB" smtClean="0"/>
              <a:t>28/02/2021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8670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17FE30-60BA-464B-80EC-A8091E7A4452}" type="datetimeFigureOut">
              <a:rPr lang="en-GB" smtClean="0"/>
              <a:t>28/02/2021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384223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17FE30-60BA-464B-80EC-A8091E7A4452}" type="datetimeFigureOut">
              <a:rPr lang="en-GB" smtClean="0"/>
              <a:t>28/02/2021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144461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17FE30-60BA-464B-80EC-A8091E7A4452}" type="datetimeFigureOut">
              <a:rPr lang="en-GB" smtClean="0"/>
              <a:t>28/02/2021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125039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17FE30-60BA-464B-80EC-A8091E7A4452}" type="datetimeFigureOut">
              <a:rPr lang="en-GB" smtClean="0"/>
              <a:t>28/02/2021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285220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7FE30-60BA-464B-80EC-A8091E7A4452}" type="datetimeFigureOut">
              <a:rPr lang="en-GB" smtClean="0"/>
              <a:t>28/02/2021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407182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17FE30-60BA-464B-80EC-A8091E7A4452}" type="datetimeFigureOut">
              <a:rPr lang="en-GB" smtClean="0"/>
              <a:t>28/02/2021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131542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17FE30-60BA-464B-80EC-A8091E7A4452}" type="datetimeFigureOut">
              <a:rPr lang="en-GB" smtClean="0"/>
              <a:t>28/02/2021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0447E3-D436-4BFD-977B-2EAE7D28377C}" type="slidenum">
              <a:rPr lang="en-GB" smtClean="0"/>
              <a:t>‹#›</a:t>
            </a:fld>
            <a:endParaRPr lang="en-GB"/>
          </a:p>
        </p:txBody>
      </p:sp>
    </p:spTree>
    <p:extLst>
      <p:ext uri="{BB962C8B-B14F-4D97-AF65-F5344CB8AC3E}">
        <p14:creationId xmlns:p14="http://schemas.microsoft.com/office/powerpoint/2010/main" val="313108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47000" b="-4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7FE30-60BA-464B-80EC-A8091E7A4452}" type="datetimeFigureOut">
              <a:rPr lang="en-GB" smtClean="0"/>
              <a:t>28/02/2021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447E3-D436-4BFD-977B-2EAE7D28377C}" type="slidenum">
              <a:rPr lang="en-GB" smtClean="0"/>
              <a:t>‹#›</a:t>
            </a:fld>
            <a:endParaRPr lang="en-GB"/>
          </a:p>
        </p:txBody>
      </p:sp>
    </p:spTree>
    <p:extLst>
      <p:ext uri="{BB962C8B-B14F-4D97-AF65-F5344CB8AC3E}">
        <p14:creationId xmlns:p14="http://schemas.microsoft.com/office/powerpoint/2010/main" val="422049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Dinosaurs!</a:t>
            </a:r>
            <a:endParaRPr lang="en-GB" dirty="0"/>
          </a:p>
        </p:txBody>
      </p:sp>
      <p:sp>
        <p:nvSpPr>
          <p:cNvPr id="3" name="Subtitle 2"/>
          <p:cNvSpPr>
            <a:spLocks noGrp="1"/>
          </p:cNvSpPr>
          <p:nvPr>
            <p:ph type="subTitle" idx="1"/>
          </p:nvPr>
        </p:nvSpPr>
        <p:spPr/>
        <p:txBody>
          <a:bodyPr/>
          <a:lstStyle/>
          <a:p>
            <a:r>
              <a:rPr lang="en-GB" b="1" dirty="0" smtClean="0"/>
              <a:t>You will need to complete activity 1 from the website before you can do this</a:t>
            </a:r>
            <a:endParaRPr lang="en-GB" b="1" dirty="0"/>
          </a:p>
        </p:txBody>
      </p:sp>
    </p:spTree>
    <p:extLst>
      <p:ext uri="{BB962C8B-B14F-4D97-AF65-F5344CB8AC3E}">
        <p14:creationId xmlns:p14="http://schemas.microsoft.com/office/powerpoint/2010/main" val="167026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 To write a character description</a:t>
            </a:r>
            <a:endParaRPr lang="en-GB" dirty="0"/>
          </a:p>
        </p:txBody>
      </p:sp>
      <p:sp>
        <p:nvSpPr>
          <p:cNvPr id="3" name="Subtitle 2"/>
          <p:cNvSpPr>
            <a:spLocks noGrp="1"/>
          </p:cNvSpPr>
          <p:nvPr>
            <p:ph type="subTitle" idx="1"/>
          </p:nvPr>
        </p:nvSpPr>
        <p:spPr/>
        <p:txBody>
          <a:bodyPr/>
          <a:lstStyle/>
          <a:p>
            <a:endParaRPr lang="en-GB" b="1" dirty="0"/>
          </a:p>
        </p:txBody>
      </p:sp>
    </p:spTree>
    <p:extLst>
      <p:ext uri="{BB962C8B-B14F-4D97-AF65-F5344CB8AC3E}">
        <p14:creationId xmlns:p14="http://schemas.microsoft.com/office/powerpoint/2010/main" val="132166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find out more about your dinosaur</a:t>
            </a:r>
            <a:endParaRPr lang="en-GB" dirty="0"/>
          </a:p>
        </p:txBody>
      </p:sp>
      <p:sp>
        <p:nvSpPr>
          <p:cNvPr id="3" name="Content Placeholder 2"/>
          <p:cNvSpPr>
            <a:spLocks noGrp="1"/>
          </p:cNvSpPr>
          <p:nvPr>
            <p:ph idx="1"/>
          </p:nvPr>
        </p:nvSpPr>
        <p:spPr/>
        <p:txBody>
          <a:bodyPr/>
          <a:lstStyle/>
          <a:p>
            <a:r>
              <a:rPr lang="en-GB" dirty="0" smtClean="0"/>
              <a:t>You are going to write a description to tell us about the character you have created</a:t>
            </a:r>
            <a:endParaRPr lang="en-GB" dirty="0"/>
          </a:p>
        </p:txBody>
      </p:sp>
    </p:spTree>
    <p:extLst>
      <p:ext uri="{BB962C8B-B14F-4D97-AF65-F5344CB8AC3E}">
        <p14:creationId xmlns:p14="http://schemas.microsoft.com/office/powerpoint/2010/main" val="122883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47000" b="-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include</a:t>
            </a:r>
            <a:endParaRPr lang="en-GB" dirty="0"/>
          </a:p>
        </p:txBody>
      </p:sp>
      <p:sp>
        <p:nvSpPr>
          <p:cNvPr id="3" name="Content Placeholder 2"/>
          <p:cNvSpPr>
            <a:spLocks noGrp="1"/>
          </p:cNvSpPr>
          <p:nvPr>
            <p:ph idx="1"/>
          </p:nvPr>
        </p:nvSpPr>
        <p:spPr>
          <a:xfrm>
            <a:off x="838200" y="1825625"/>
            <a:ext cx="10515600" cy="4912800"/>
          </a:xfrm>
        </p:spPr>
        <p:txBody>
          <a:bodyPr>
            <a:normAutofit lnSpcReduction="10000"/>
          </a:bodyPr>
          <a:lstStyle/>
          <a:p>
            <a:pPr marL="0" indent="0">
              <a:buNone/>
            </a:pPr>
            <a:r>
              <a:rPr lang="en-GB" dirty="0" smtClean="0"/>
              <a:t>What sort of dinosaur is it (or maybe you made it up). What is its name and how old is it?</a:t>
            </a:r>
          </a:p>
          <a:p>
            <a:pPr marL="0" indent="0">
              <a:buNone/>
            </a:pPr>
            <a:r>
              <a:rPr lang="en-GB" dirty="0" smtClean="0"/>
              <a:t>Describe what the dinosaur looks like</a:t>
            </a:r>
          </a:p>
          <a:p>
            <a:pPr marL="0" indent="0">
              <a:buNone/>
            </a:pPr>
            <a:r>
              <a:rPr lang="en-GB" dirty="0" smtClean="0"/>
              <a:t>	- how big is it?</a:t>
            </a:r>
          </a:p>
          <a:p>
            <a:pPr marL="0" indent="0">
              <a:buNone/>
            </a:pPr>
            <a:r>
              <a:rPr lang="en-GB" dirty="0" smtClean="0"/>
              <a:t>	- what colour is it?</a:t>
            </a:r>
          </a:p>
          <a:p>
            <a:pPr marL="0" indent="0">
              <a:buNone/>
            </a:pPr>
            <a:r>
              <a:rPr lang="en-GB" dirty="0" smtClean="0"/>
              <a:t>	- Give details such as if its skin is hard, smooth, bumpy, scaly</a:t>
            </a:r>
          </a:p>
          <a:p>
            <a:pPr marL="0" indent="0">
              <a:buNone/>
            </a:pPr>
            <a:r>
              <a:rPr lang="en-GB" dirty="0" smtClean="0"/>
              <a:t>	- does it have a tail, horns, wing, spikes?</a:t>
            </a:r>
          </a:p>
          <a:p>
            <a:pPr marL="0" indent="0">
              <a:buNone/>
            </a:pPr>
            <a:r>
              <a:rPr lang="en-GB" dirty="0" smtClean="0"/>
              <a:t>Describe how it moves, does it walk, run, gallop, swim, fly, stomp?</a:t>
            </a:r>
          </a:p>
          <a:p>
            <a:pPr marL="0" indent="0">
              <a:buNone/>
            </a:pPr>
            <a:r>
              <a:rPr lang="en-GB" dirty="0" smtClean="0"/>
              <a:t>What is your dinosaur like? Mean, scary, terrifying, cute, cuddly, friendly, playful, adventurous…</a:t>
            </a:r>
          </a:p>
          <a:p>
            <a:pPr marL="0" indent="0">
              <a:buNone/>
            </a:pPr>
            <a:r>
              <a:rPr lang="en-GB" dirty="0" smtClean="0"/>
              <a:t>Anything else you’d like to tell us about him/her?</a:t>
            </a:r>
          </a:p>
        </p:txBody>
      </p:sp>
    </p:spTree>
    <p:extLst>
      <p:ext uri="{BB962C8B-B14F-4D97-AF65-F5344CB8AC3E}">
        <p14:creationId xmlns:p14="http://schemas.microsoft.com/office/powerpoint/2010/main" val="124466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Here is an example of my dinosaur</a:t>
            </a:r>
            <a:endParaRPr lang="en-GB" dirty="0"/>
          </a:p>
        </p:txBody>
      </p:sp>
      <p:sp>
        <p:nvSpPr>
          <p:cNvPr id="3" name="Content Placeholder 2"/>
          <p:cNvSpPr>
            <a:spLocks noGrp="1"/>
          </p:cNvSpPr>
          <p:nvPr>
            <p:ph idx="1"/>
          </p:nvPr>
        </p:nvSpPr>
        <p:spPr>
          <a:xfrm>
            <a:off x="838200" y="1825625"/>
            <a:ext cx="10515600" cy="4800258"/>
          </a:xfrm>
        </p:spPr>
        <p:txBody>
          <a:bodyPr>
            <a:normAutofit fontScale="92500" lnSpcReduction="10000"/>
          </a:bodyPr>
          <a:lstStyle/>
          <a:p>
            <a:pPr marL="0" indent="0">
              <a:buNone/>
            </a:pPr>
            <a:r>
              <a:rPr lang="en-GB" dirty="0" smtClean="0"/>
              <a:t>Tricky, the triceratops is an enormous, powerful purple dinosaur, even though she is only four years old.  Although she is still a young dinosaur she is already a creature who is feared by everyone for her massive size.  Three sharp horns make her appear terrifying, but look into her large dark eyes and you will see that really she is a gentle giant with a kind heart.  </a:t>
            </a:r>
            <a:r>
              <a:rPr lang="en-GB" dirty="0" err="1" smtClean="0"/>
              <a:t>Tricky’s</a:t>
            </a:r>
            <a:r>
              <a:rPr lang="en-GB" dirty="0" smtClean="0"/>
              <a:t> thick purple skin is like a scaly armour to protect her from attacks or from predators.  Wrapped around </a:t>
            </a:r>
            <a:r>
              <a:rPr lang="en-GB" dirty="0" err="1" smtClean="0"/>
              <a:t>Tricky’s</a:t>
            </a:r>
            <a:r>
              <a:rPr lang="en-GB" dirty="0" smtClean="0"/>
              <a:t> neck is a huge ruffled collar, and a long tail swipes out behind her.  Stomping around forests is where Tricky is happiest, as it is full of places to play, and plenty of delicious food.  Do you know what a herbivore is? A herbivore is an animal which only eats plants, so we have nothing to worry about… well, almost nothing! Tricky easily becomes excited and dashes around playfully looking for adventures and playmates, and she might not notice a tiny little human being like you, so watch out or you might get trampled under her huge, heavy feet!</a:t>
            </a:r>
          </a:p>
        </p:txBody>
      </p:sp>
    </p:spTree>
    <p:extLst>
      <p:ext uri="{BB962C8B-B14F-4D97-AF65-F5344CB8AC3E}">
        <p14:creationId xmlns:p14="http://schemas.microsoft.com/office/powerpoint/2010/main" val="279716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47000" b="-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a:xfrm>
            <a:off x="838200" y="1350498"/>
            <a:ext cx="10515600" cy="5331655"/>
          </a:xfrm>
        </p:spPr>
        <p:txBody>
          <a:bodyPr>
            <a:normAutofit lnSpcReduction="10000"/>
          </a:bodyPr>
          <a:lstStyle/>
          <a:p>
            <a:r>
              <a:rPr lang="en-GB" dirty="0" smtClean="0"/>
              <a:t>Try to include all the details I listed.</a:t>
            </a:r>
          </a:p>
          <a:p>
            <a:r>
              <a:rPr lang="en-GB" dirty="0" smtClean="0"/>
              <a:t>Refer back to your drawing</a:t>
            </a:r>
          </a:p>
          <a:p>
            <a:r>
              <a:rPr lang="en-GB" dirty="0" smtClean="0"/>
              <a:t>Start all your sentences with capital letters and don’t forget capitals for names</a:t>
            </a:r>
          </a:p>
          <a:p>
            <a:r>
              <a:rPr lang="en-GB" dirty="0" smtClean="0"/>
              <a:t>Check your punctuation</a:t>
            </a:r>
          </a:p>
          <a:p>
            <a:r>
              <a:rPr lang="en-GB" dirty="0" smtClean="0"/>
              <a:t>Try to start your sentences in lots of different ways</a:t>
            </a:r>
          </a:p>
          <a:p>
            <a:r>
              <a:rPr lang="en-GB" dirty="0" smtClean="0"/>
              <a:t>Try to use noun phrases and extended noun phrases to add detail to your description</a:t>
            </a:r>
          </a:p>
          <a:p>
            <a:r>
              <a:rPr lang="en-GB" dirty="0" smtClean="0"/>
              <a:t>Choose adjectives which will wow us (avoid words like big, sad, small and instead try for words like enormous, frightened, miniscule) </a:t>
            </a:r>
          </a:p>
          <a:p>
            <a:r>
              <a:rPr lang="en-GB" dirty="0" smtClean="0"/>
              <a:t>CHECK YOUR WORK, especially for spelling errors, missed punctuation and that your sentences make sense.</a:t>
            </a:r>
            <a:endParaRPr lang="en-GB" dirty="0"/>
          </a:p>
        </p:txBody>
      </p:sp>
    </p:spTree>
    <p:extLst>
      <p:ext uri="{BB962C8B-B14F-4D97-AF65-F5344CB8AC3E}">
        <p14:creationId xmlns:p14="http://schemas.microsoft.com/office/powerpoint/2010/main" val="234921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forget to send your work in on seesaw</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9553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502</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Dinosaurs!</vt:lpstr>
      <vt:lpstr>L.O: To write a character description</vt:lpstr>
      <vt:lpstr>Lets find out more about your dinosaur</vt:lpstr>
      <vt:lpstr>What to include</vt:lpstr>
      <vt:lpstr>Here is an example of my dinosaur</vt:lpstr>
      <vt:lpstr>Success criteria</vt:lpstr>
      <vt:lpstr>Don’t forget to send your work in on seesaw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Dinosaurs!</dc:title>
  <dc:creator>Mrs R. Slattery</dc:creator>
  <cp:lastModifiedBy>Mrs R. Slattery</cp:lastModifiedBy>
  <cp:revision>5</cp:revision>
  <dcterms:created xsi:type="dcterms:W3CDTF">2021-02-28T20:41:29Z</dcterms:created>
  <dcterms:modified xsi:type="dcterms:W3CDTF">2021-02-28T21:14:21Z</dcterms:modified>
</cp:coreProperties>
</file>