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6" r:id="rId5"/>
    <p:sldId id="287" r:id="rId6"/>
    <p:sldId id="291" r:id="rId7"/>
    <p:sldId id="292" r:id="rId8"/>
    <p:sldId id="293" r:id="rId9"/>
    <p:sldId id="294" r:id="rId10"/>
    <p:sldId id="288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3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7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7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6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7A0F-BC5A-4057-BC93-BDE44B59902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jack.mountain@pne.co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sl.net/7/7n2uto/japanes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70463" y="3271309"/>
            <a:ext cx="52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World Cup Champions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15" y="1564267"/>
            <a:ext cx="4088921" cy="4088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31" y="3953594"/>
            <a:ext cx="1871932" cy="17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9804" y="100208"/>
            <a:ext cx="611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Group 1 Quiz 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3" y="5918230"/>
            <a:ext cx="859128" cy="859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0" y="2041048"/>
            <a:ext cx="682484" cy="408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5" y="1269883"/>
            <a:ext cx="701104" cy="403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0" y="1299320"/>
            <a:ext cx="701103" cy="4159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74" y="2043104"/>
            <a:ext cx="652292" cy="4076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6805" y="942015"/>
            <a:ext cx="61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Q1: Name the flag  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691" y="1689782"/>
            <a:ext cx="61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        B        C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310" y="2479307"/>
            <a:ext cx="611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       E        F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3644" r="853" b="2569"/>
          <a:stretch/>
        </p:blipFill>
        <p:spPr>
          <a:xfrm>
            <a:off x="1400482" y="1290891"/>
            <a:ext cx="737484" cy="3988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4" y="2024282"/>
            <a:ext cx="695064" cy="400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0428" y="2700227"/>
            <a:ext cx="11432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Q2: Which country sits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along the “Pacific Ring of Fire”, so has many volcanoes and experiences many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earthquakes?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Q3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: The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maple leaf is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 symbol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and features prominently on the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which national flag?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Q4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Which country’s capital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and largest city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is Stockholm?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Q5: Which country is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home to a wide variety of animals including giraffes, hippopotamus, leopards and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lions?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Q6: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Which country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covers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3 time </a:t>
            </a: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zones?</a:t>
            </a:r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Q7: Which country remains the 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oldest state flag in the world still in use by an independent nation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40374" y="1078094"/>
            <a:ext cx="7425835" cy="1509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95263" y="1383571"/>
            <a:ext cx="701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Answer all the questions about the countries you’ve learnt about without looking at the previous slides.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1 point for each question = 12 points</a:t>
            </a:r>
            <a:endParaRPr lang="en-GB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17286" y="28575"/>
            <a:ext cx="52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Group 1 Results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39" y="1196418"/>
            <a:ext cx="4088921" cy="408892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54714"/>
              </p:ext>
            </p:extLst>
          </p:nvPr>
        </p:nvGraphicFramePr>
        <p:xfrm>
          <a:off x="534838" y="1440611"/>
          <a:ext cx="8357739" cy="361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913"/>
                <a:gridCol w="2785913"/>
                <a:gridCol w="2785913"/>
              </a:tblGrid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Challenge </a:t>
                      </a:r>
                      <a:endParaRPr lang="en-GB" u="sng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Points </a:t>
                      </a:r>
                      <a:endParaRPr lang="en-GB" u="sng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Total Points </a:t>
                      </a:r>
                      <a:endParaRPr lang="en-GB" u="sng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Brazil 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/5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Japan</a:t>
                      </a:r>
                      <a:r>
                        <a:rPr lang="en-GB" b="1" baseline="0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/1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Denmark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/1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Canada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/5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South Africa 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/1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Sweden 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/1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  <a:tr h="45125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End of group quiz 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/12</a:t>
                      </a:r>
                      <a:endParaRPr lang="en-GB" b="1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6762" y="5523945"/>
            <a:ext cx="833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Group 1 score = 		/26</a:t>
            </a:r>
            <a:endParaRPr lang="en-GB" sz="4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3380" y="-19741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9858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44252" y="584757"/>
            <a:ext cx="52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World Cup Champions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038" y="2368739"/>
            <a:ext cx="1041208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Fly around the world and learn about different countries and their cultures, completing a number of challenges along the way to earn points, can you become a World Cup Champion?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Each group contains six countries with a challenge to complete in each along with information about that country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Complete the challenge in each country and complete the group quiz at the end to earn points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ake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pictures/videos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completing the challenges and send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  <a:hlinkClick r:id="rId5"/>
              </a:rPr>
              <a:t>jack.mountain@pne.com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to be entered into the prize draw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37" y="80318"/>
            <a:ext cx="1620508" cy="1620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" y="1760033"/>
            <a:ext cx="1412899" cy="9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9726" y="-25878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-23412" y="3970863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77975" y="590275"/>
            <a:ext cx="193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Group 1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02" y="2697"/>
            <a:ext cx="1620508" cy="1620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8" y="2022159"/>
            <a:ext cx="2199918" cy="1537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57" y="2022159"/>
            <a:ext cx="2279927" cy="1519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10" y="1996008"/>
            <a:ext cx="2454888" cy="1565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10" y="4229327"/>
            <a:ext cx="2454888" cy="1534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44" y="4229327"/>
            <a:ext cx="2261040" cy="1508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3644" r="853" b="2569"/>
          <a:stretch/>
        </p:blipFill>
        <p:spPr>
          <a:xfrm>
            <a:off x="808858" y="4229327"/>
            <a:ext cx="2270772" cy="14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792">
            <a:off x="428096" y="4187586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7004" y="134023"/>
            <a:ext cx="611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Brazil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69791" y="596801"/>
            <a:ext cx="850559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Brazil is the largest country in South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America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Brazil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is the only country in South America that speaks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Portuguese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Brazil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is the 5th largest country in the world by both land area and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population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population in 2012 was around 194 million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people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capital city is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Brasilia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Brazil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covers 3 time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zones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Amazon River flows through Brazil, it is the 2nd longest river in the world (after the Nile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Around 60% of the Amazon Rainforest is located in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Brazil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Football is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most popular sport in Brazil with the national team consistently among the best in the world, winning the World Cup a record 5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times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" y="1351884"/>
            <a:ext cx="3707998" cy="2591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3" y="5918230"/>
            <a:ext cx="859128" cy="8591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1574" y="4480847"/>
            <a:ext cx="11663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</a:t>
            </a:r>
          </a:p>
          <a:p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Brazil have won the Football World Cup a record 5 times, they are well known for their skills </a:t>
            </a:r>
          </a:p>
          <a:p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Complete 5 kick ups with a football (1 point for each kick up)</a:t>
            </a:r>
            <a:endParaRPr lang="en-GB" sz="4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7004" y="134023"/>
            <a:ext cx="611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Japan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8814" y="446533"/>
            <a:ext cx="8637813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Japan belongs to the continent of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Asia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Japan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is made up of 6,852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islands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highest point in Japan in Mount Fuji, which stands at 3,776m (12,388ft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Tokyo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is the capital city of Japan </a:t>
            </a:r>
            <a:endParaRPr lang="en-GB" sz="1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Japan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sits along the “Pacific Ring of Fire”, so has many volcanoes and experiences many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earthquakes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Ancient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warriors of Japan were known as Samurai. They were very skilled fighters and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swordsmen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Japan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is an industrialized nation, producing some of the most technologically advanced motor vehicles, electronics, and machine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tools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Japan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is home to many different forms of martial arts. Karate, Judo, Sumo,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Ninjutsu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, Kendo, Jujutsu, and Aikido to name a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few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b="1" u="sng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sz="1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3" y="5918230"/>
            <a:ext cx="859128" cy="859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" y="1450695"/>
            <a:ext cx="3660806" cy="244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792">
            <a:off x="428096" y="4187586"/>
            <a:ext cx="725621" cy="4006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6475" y="4497023"/>
            <a:ext cx="10776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</a:t>
            </a:r>
          </a:p>
          <a:p>
            <a:r>
              <a:rPr lang="en-GB" altLang="ja-JP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Follow </a:t>
            </a:r>
            <a:r>
              <a:rPr lang="en-GB" altLang="ja-JP" sz="2000" dirty="0">
                <a:latin typeface="MV Boli" panose="02000500030200090000" pitchFamily="2" charset="0"/>
                <a:cs typeface="MV Boli" panose="02000500030200090000" pitchFamily="2" charset="0"/>
              </a:rPr>
              <a:t>the link </a:t>
            </a:r>
            <a:r>
              <a:rPr lang="en-GB" altLang="ja-JP" sz="2000" dirty="0">
                <a:latin typeface="MV Boli" panose="02000500030200090000" pitchFamily="2" charset="0"/>
                <a:cs typeface="MV Boli" panose="02000500030200090000" pitchFamily="2" charset="0"/>
                <a:hlinkClick r:id="rId8"/>
              </a:rPr>
              <a:t>https://www.qsl.net/7/7n2uto/japanese</a:t>
            </a:r>
            <a:r>
              <a:rPr lang="en-GB" altLang="ja-JP" sz="2000" dirty="0" smtClean="0">
                <a:latin typeface="MV Boli" panose="02000500030200090000" pitchFamily="2" charset="0"/>
                <a:cs typeface="MV Boli" panose="02000500030200090000" pitchFamily="2" charset="0"/>
                <a:hlinkClick r:id="rId8"/>
              </a:rPr>
              <a:t>/</a:t>
            </a:r>
            <a:r>
              <a:rPr lang="en-GB" altLang="ja-JP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 and </a:t>
            </a:r>
            <a:r>
              <a:rPr lang="en-GB" altLang="ja-JP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find </a:t>
            </a:r>
            <a:r>
              <a:rPr lang="en-GB" altLang="ja-JP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out how to write your name in Japanese and write it 5 times (1 point) </a:t>
            </a:r>
          </a:p>
          <a:p>
            <a:endParaRPr lang="en-GB" altLang="ja-JP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7004" y="134023"/>
            <a:ext cx="611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Denmark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3" y="5918230"/>
            <a:ext cx="859128" cy="859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792">
            <a:off x="428096" y="4187586"/>
            <a:ext cx="725621" cy="4006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6475" y="4497023"/>
            <a:ext cx="10776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</a:t>
            </a:r>
          </a:p>
          <a:p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Draw a Lego person starting with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the blank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template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below and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colour in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with the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colours of the Denmark flag (1 point)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0" y="1477732"/>
            <a:ext cx="3785051" cy="241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7501" y="622752"/>
            <a:ext cx="81388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Denmark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shares a land border with Germany and is connected to Sweden by a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bridge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Denmark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has a population of just over 5.5 million people </a:t>
            </a:r>
            <a:endParaRPr lang="en-GB" sz="1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capital city of Denmark is Copenhagen, located on the island of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Zealand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LEGO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was invented in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Denmark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Denmark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is a relatively flat country with the highest natural point,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Møllehøj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, rising to just 170.86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International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surveys and studies often rank Denmark as the happiest place in the world based on standards of health, welfare, and education.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Danish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author and poet Hans Christian Andersen wrote notable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fairy tales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such as "The Emperor's New Clothes", "The Little Mermaid" and "The Ugly Duckling".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First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acknowledged in 1219, the Danish flag remains the oldest state flag in the world still in use by an independent nation.</a:t>
            </a:r>
          </a:p>
        </p:txBody>
      </p:sp>
      <p:pic>
        <p:nvPicPr>
          <p:cNvPr id="20" name="Picture 4" descr="Image result for how to draw le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78" y="5374414"/>
            <a:ext cx="882320" cy="14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7004" y="134023"/>
            <a:ext cx="611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Canada 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3" y="5918230"/>
            <a:ext cx="859128" cy="859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792">
            <a:off x="428096" y="4187586"/>
            <a:ext cx="725621" cy="4006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6475" y="4497023"/>
            <a:ext cx="10776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</a:t>
            </a:r>
          </a:p>
          <a:p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Research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and write down 5 animals that live in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Canada’s freezing weather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(5 points)</a:t>
            </a:r>
          </a:p>
          <a:p>
            <a:endParaRPr lang="en-GB" sz="28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3644" r="853" b="2569"/>
          <a:stretch/>
        </p:blipFill>
        <p:spPr>
          <a:xfrm>
            <a:off x="12700" y="1452562"/>
            <a:ext cx="4098976" cy="2558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1676" y="1010392"/>
            <a:ext cx="79348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In 2012 the population of Canada was around 35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million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capital city of Canada is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Ottawa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2 main languages spoken in Canada are English and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French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Canada is the second largest country in the world by total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area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Canada features the longest coastline in the world, stretching 125570 miles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Canada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has over 30000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lakes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Winters can be very cold in Canada with temperatures dropping below −40 °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 in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some parts of the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country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most popular sport in Canada is ice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hockey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maple leaf is a Canadian symbol and features prominently on the national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flag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7004" y="134023"/>
            <a:ext cx="611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South Africa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3" y="5918230"/>
            <a:ext cx="859128" cy="859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792">
            <a:off x="428096" y="4187586"/>
            <a:ext cx="725621" cy="4006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6475" y="4497023"/>
            <a:ext cx="10776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</a:t>
            </a:r>
          </a:p>
          <a:p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Draw your own cave drawings on a piece of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paper of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the animals which can be found in South Africa (1 point)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" y="1247969"/>
            <a:ext cx="4119483" cy="2748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4311" y="1072119"/>
            <a:ext cx="80426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South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Africa is located at the southern end of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Africa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population of South Africa was around 52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million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South Africa has three capital cities, Cape Town, Bloemfontein and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Pretoria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South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Africa has 11 official languages, including Zulu, Afrikaans, Xhosa and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English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South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Africa's coastline stretches over 2500 kilometres (1553 miles) in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length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South Africa is home to a wide variety of animals including giraffes, hippopotamus, leopards and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lions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Cave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paintings have been found in South Africa that date to around 75000 years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ago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most popular sports in South Africa are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football,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rugby and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cricket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Image result for south africa cave paintin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03" y="5279367"/>
            <a:ext cx="2433762" cy="12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7004" y="134023"/>
            <a:ext cx="611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Sweden  </a:t>
            </a:r>
            <a:endParaRPr lang="en-GB" sz="3200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3" y="5918230"/>
            <a:ext cx="859128" cy="859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792">
            <a:off x="428096" y="4187586"/>
            <a:ext cx="725621" cy="4006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6475" y="4497023"/>
            <a:ext cx="10776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Challenge</a:t>
            </a:r>
          </a:p>
          <a:p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Large, round, wooden shields were used by Vikings to defend against attacks. Shields were 80-90cm across. </a:t>
            </a: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Draw and design your own Viking shield (1 point)</a:t>
            </a:r>
            <a:endParaRPr lang="en-GB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" y="1399617"/>
            <a:ext cx="4154224" cy="25963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2418" y="747627"/>
            <a:ext cx="76522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land area of Sweden is the 4th largest in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Europe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capital and largest city in Sweden is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Stockholm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Sweden has a population of 9.5 million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people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Low unemployment, a low birth rate, a highly developed welfare system and one of the world's longest life expectancies all contributes to modern Sweden having one of the highest standards of living in the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world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Forests cover over 50% of Sweden, there are also around 100,000 lakes and over 24,000 islands throughout the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country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The Swedish Vikings of the 8th-10th centuries were a fearsome group, highly skilled at warfare they invaded and settled throughout Northern and Eastern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Europe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Ice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hockey and football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are 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Sweden's main sports, other popular sports include handball, golf, gymnastics, athletics and cross country </a:t>
            </a:r>
            <a:r>
              <a:rPr lang="en-GB" sz="1400" dirty="0" smtClean="0">
                <a:latin typeface="MV Boli" panose="02000500030200090000" pitchFamily="2" charset="0"/>
                <a:cs typeface="MV Boli" panose="02000500030200090000" pitchFamily="2" charset="0"/>
              </a:rPr>
              <a:t>skiing</a:t>
            </a:r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098" name="Picture 2" descr="Image result for swedish viking shield templa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" t="23501" r="1105" b="7929"/>
          <a:stretch/>
        </p:blipFill>
        <p:spPr bwMode="auto">
          <a:xfrm>
            <a:off x="3718475" y="5621418"/>
            <a:ext cx="1183814" cy="11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1154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T1</dc:creator>
  <cp:lastModifiedBy>T1</cp:lastModifiedBy>
  <cp:revision>77</cp:revision>
  <dcterms:created xsi:type="dcterms:W3CDTF">2021-01-04T20:19:15Z</dcterms:created>
  <dcterms:modified xsi:type="dcterms:W3CDTF">2021-02-11T10:48:52Z</dcterms:modified>
</cp:coreProperties>
</file>