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9" d="100"/>
          <a:sy n="89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0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3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6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3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8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8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6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7A0F-BC5A-4057-BC93-BDE44B599020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2D13-FF55-4CD7-9AE7-3A6B900F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jack.mountain@pne.com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69073" y="2822518"/>
            <a:ext cx="5261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PNECET Be Active School Competition </a:t>
            </a:r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08" y="5354649"/>
            <a:ext cx="2103617" cy="14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77156" y="162852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Results 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73335"/>
              </p:ext>
            </p:extLst>
          </p:nvPr>
        </p:nvGraphicFramePr>
        <p:xfrm>
          <a:off x="744643" y="1281211"/>
          <a:ext cx="10294831" cy="75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4252"/>
                <a:gridCol w="3400579"/>
              </a:tblGrid>
              <a:tr h="38712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School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Key Stage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92107"/>
              </p:ext>
            </p:extLst>
          </p:nvPr>
        </p:nvGraphicFramePr>
        <p:xfrm>
          <a:off x="744643" y="2828196"/>
          <a:ext cx="1029483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7416"/>
                <a:gridCol w="5147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Challenge 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Score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1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2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3</a:t>
                      </a:r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37718" y="4985694"/>
            <a:ext cx="9039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Send your completed results to your class teacher 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3380" y="-19741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9858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799098" y="252870"/>
            <a:ext cx="5261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MV Boli" panose="02000500030200090000" pitchFamily="2" charset="0"/>
                <a:cs typeface="MV Boli" panose="02000500030200090000" pitchFamily="2" charset="0"/>
              </a:rPr>
              <a:t>PNECET Be Active Competition </a:t>
            </a:r>
            <a:endParaRPr lang="en-GB" sz="32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5427" y="1332775"/>
            <a:ext cx="11309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GB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Each week six challenge videos will be sent to be completed (x3 KS1/ x3 KS2)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Complete the 1 minute challenges for your Key Stage and send your results to your teacher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You will be competing against other schools in Preston to earn points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en-GB" baseline="300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place: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points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en-GB" baseline="300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place: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points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en-GB" baseline="300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rd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place: 3 points 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place: 2 points 5</a:t>
            </a:r>
            <a:r>
              <a:rPr lang="en-GB" baseline="300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place: 1 point </a:t>
            </a:r>
            <a:endParaRPr lang="en-GB" dirty="0" smtClean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point for each child who completes the challenge and sends in as score</a:t>
            </a:r>
            <a:endParaRPr lang="en-GB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Take 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pictures/videos </a:t>
            </a: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completing the challenges and send 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to </a:t>
            </a: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  <a:hlinkClick r:id="rId5"/>
              </a:rPr>
              <a:t>jack.mountain@pne.com</a:t>
            </a: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061691" y="237812"/>
            <a:ext cx="960252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Week 1 Events</a:t>
            </a: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699250" y="-52239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93833" y="1308389"/>
            <a:ext cx="83770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KS1</a:t>
            </a: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57638" y="1308389"/>
            <a:ext cx="83770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KS2</a:t>
            </a: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4000" b="1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3727" y="2312189"/>
            <a:ext cx="57589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Throwing and Catching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Agility Side Steps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Toe Taps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116177" y="2278090"/>
            <a:ext cx="57589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Ball Bounces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Figure of 8’s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Throwing and Catching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86713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42386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174383" y="246219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KS1: Challenge 1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45097" y="1267896"/>
            <a:ext cx="3824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Find a space and with the tennis ball throw the ball up into the air above your head, catch the ball when it drops without it bouncing.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point for every catch you do within a minute. </a:t>
            </a: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5172" y="1267896"/>
            <a:ext cx="3062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Tennis ball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715171" y="2884521"/>
            <a:ext cx="30623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Throw the ball softly above your head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eye on the ball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Cup your hands when catching   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74383" y="246219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KS1: Challenge 2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45097" y="1267896"/>
            <a:ext cx="38930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Side step from cone to cone, complete as many as you can within 1 minute.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Every time you get to a cone you get 1 point. 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8575" y="1267896"/>
            <a:ext cx="6651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Cones or markers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</a:t>
            </a:r>
            <a:r>
              <a:rPr lang="en-GB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ut </a:t>
            </a:r>
            <a:r>
              <a:rPr lang="en-GB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 cones or markers with 5 big steps in between.</a:t>
            </a:r>
          </a:p>
          <a:p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715171" y="2884521"/>
            <a:ext cx="3062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Keep 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Small steps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Quick feet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74383" y="246219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KS1: Challenge 3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45097" y="1267896"/>
            <a:ext cx="38930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Find a space and put the ball in front of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Step up onto the ball with your right foot and then your left foot.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Every toe tap is worth 1 point, how many can you do in 1 minute?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8575" y="1267896"/>
            <a:ext cx="3062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football or large ball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715171" y="2884521"/>
            <a:ext cx="31443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eye on the ball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Quick feet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Soft touches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36283" y="255744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KS2: Challenge 1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45097" y="1267896"/>
            <a:ext cx="38249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Find a space and use one hand to bounce the ball against the floor.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Every time you successfully bounce the ball you get a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How many can you do in 1 minute?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8575" y="1267896"/>
            <a:ext cx="5693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Ball that is able to bounce </a:t>
            </a:r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715171" y="2884521"/>
            <a:ext cx="34065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eye on the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Use your finger tips to bounce the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Keep the ball waist high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36283" y="255744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KS2: Challenge 2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45097" y="1267896"/>
            <a:ext cx="38150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Find a space and with the ball put the ball in-between your legs and then around your left leg and then through your legs and then around your right leg.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Creating a figure of 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Every figure of 8 is worth 1 point, how many can you do in a minute?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8575" y="1267896"/>
            <a:ext cx="3062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big ball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715171" y="2884521"/>
            <a:ext cx="30623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legs planted and apart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eye on the ball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806851" y="0"/>
            <a:ext cx="3390900" cy="3009900"/>
            <a:chOff x="0" y="0"/>
            <a:chExt cx="3390900" cy="30099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Right Triangle 7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0" y="3891232"/>
            <a:ext cx="3390900" cy="3009900"/>
            <a:chOff x="0" y="0"/>
            <a:chExt cx="3390900" cy="30099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48" t="89" r="-1" b="72014"/>
            <a:stretch/>
          </p:blipFill>
          <p:spPr bwMode="auto">
            <a:xfrm>
              <a:off x="85725" y="28575"/>
              <a:ext cx="3292475" cy="29813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Right Triangle 14"/>
            <p:cNvSpPr/>
            <p:nvPr/>
          </p:nvSpPr>
          <p:spPr>
            <a:xfrm>
              <a:off x="0" y="0"/>
              <a:ext cx="3390900" cy="290512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7229" t="37269" r="28615" b="28836"/>
          <a:stretch/>
        </p:blipFill>
        <p:spPr>
          <a:xfrm>
            <a:off x="12700" y="100208"/>
            <a:ext cx="2178519" cy="647419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96"/>
          <a:stretch/>
        </p:blipFill>
        <p:spPr>
          <a:xfrm>
            <a:off x="8608902" y="5868408"/>
            <a:ext cx="3571597" cy="9587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36283" y="255744"/>
            <a:ext cx="52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KS2: Challenge 3</a:t>
            </a:r>
            <a:endParaRPr lang="en-GB" sz="3200" u="sng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8575" y="1253513"/>
            <a:ext cx="6651040" cy="15069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57797" y="1253513"/>
            <a:ext cx="3880394" cy="39247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45097" y="1267896"/>
            <a:ext cx="38150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Challenge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Find a blank wall and with the tennis ball through the ball against it and then catch the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Every catch of the ball is worth one point, how many can you do in a minute?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718575" y="1267896"/>
            <a:ext cx="3062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Set up/Equipment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MV Boli" panose="02000500030200090000" pitchFamily="2" charset="0"/>
                <a:cs typeface="MV Boli" panose="02000500030200090000" pitchFamily="2" charset="0"/>
              </a:rPr>
              <a:t>1 tennis ball</a:t>
            </a:r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02472" y="2877269"/>
            <a:ext cx="3235172" cy="2300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134443" y="4116585"/>
            <a:ext cx="3235172" cy="10616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715171" y="2884521"/>
            <a:ext cx="32605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Coaching Points</a:t>
            </a:r>
          </a:p>
          <a:p>
            <a:endParaRPr lang="en-GB" u="sng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Throw softly at eye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Keep your eye on the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Cup your hands when catching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37555" y="4130063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Your Score 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532" y="5997805"/>
            <a:ext cx="1184823" cy="82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568</Words>
  <Application>Microsoft Office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T1</dc:creator>
  <cp:lastModifiedBy>T1</cp:lastModifiedBy>
  <cp:revision>107</cp:revision>
  <dcterms:created xsi:type="dcterms:W3CDTF">2021-01-04T20:19:15Z</dcterms:created>
  <dcterms:modified xsi:type="dcterms:W3CDTF">2021-02-19T16:53:36Z</dcterms:modified>
</cp:coreProperties>
</file>