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teach/school-radio/music-ks2-viking-saga-songs-index/z72w8x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5714E-87B4-4308-BE1E-5C55098405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66397"/>
            <a:ext cx="8991600" cy="1645920"/>
          </a:xfrm>
        </p:spPr>
        <p:txBody>
          <a:bodyPr/>
          <a:lstStyle/>
          <a:p>
            <a:r>
              <a:rPr lang="en-GB" dirty="0"/>
              <a:t>VIKING SAGA SONGS LESSON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A49AA-7D13-44AF-B5BC-540B33FDDD6D}"/>
              </a:ext>
            </a:extLst>
          </p:cNvPr>
          <p:cNvSpPr txBox="1"/>
          <p:nvPr/>
        </p:nvSpPr>
        <p:spPr>
          <a:xfrm>
            <a:off x="503582" y="2160104"/>
            <a:ext cx="112643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Click on the link: </a:t>
            </a:r>
            <a:r>
              <a:rPr lang="en-GB" dirty="0">
                <a:solidFill>
                  <a:schemeClr val="bg1"/>
                </a:solidFill>
                <a:hlinkClick r:id="rId2"/>
              </a:rPr>
              <a:t>https://www.bbc.co.uk/teach/school-radio/music-ks2-viking-saga-songs-index/z72w8xs</a:t>
            </a:r>
            <a:r>
              <a:rPr lang="en-GB" dirty="0">
                <a:solidFill>
                  <a:schemeClr val="bg1"/>
                </a:solidFill>
              </a:rPr>
              <a:t> 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This will take you to a page called ‘KS2 Music:  Viking Saga Songs’ where you will find 7 songs to choose from. </a:t>
            </a:r>
          </a:p>
          <a:p>
            <a:r>
              <a:rPr lang="en-GB" dirty="0">
                <a:solidFill>
                  <a:schemeClr val="bg1"/>
                </a:solidFill>
              </a:rPr>
              <a:t>Choose and click on 1 of these song. 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Watch the tutorial lesson video to help you learn the song. 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If you scroll down this page you will also find extra videos to watch, backing music, lyrics and music sheets. </a:t>
            </a:r>
          </a:p>
          <a:p>
            <a:r>
              <a:rPr lang="en-GB" dirty="0">
                <a:solidFill>
                  <a:schemeClr val="bg1"/>
                </a:solidFill>
              </a:rPr>
              <a:t>There is also the pupil booklet on the class page which has all the lyrics and music sheets. 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Have a go at learning the song using the tutorial video. 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If you are feeling confident I would love you to video yourself singing the song and send it to me! 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If you play a musical instrument you could try using the music sheets to play the song – I would love to see that too! 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59843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7</TotalTime>
  <Words>174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Parcel</vt:lpstr>
      <vt:lpstr>VIKING SAGA SONGS LESSON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VIKING SAGA SONGS LESSON</dc:title>
  <dc:creator>Miss L. Cross</dc:creator>
  <cp:lastModifiedBy>Miss L. Cross</cp:lastModifiedBy>
  <cp:revision>1</cp:revision>
  <dcterms:created xsi:type="dcterms:W3CDTF">2021-02-26T17:48:51Z</dcterms:created>
  <dcterms:modified xsi:type="dcterms:W3CDTF">2021-02-26T17:56:20Z</dcterms:modified>
</cp:coreProperties>
</file>