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66" r:id="rId5"/>
    <p:sldId id="267" r:id="rId6"/>
    <p:sldId id="260" r:id="rId7"/>
    <p:sldId id="265" r:id="rId8"/>
    <p:sldId id="261" r:id="rId9"/>
    <p:sldId id="258" r:id="rId10"/>
    <p:sldId id="259"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DDDB99-555E-4A50-9B5A-31D14049FF48}"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56000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DDDB99-555E-4A50-9B5A-31D14049FF48}"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358994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DDDB99-555E-4A50-9B5A-31D14049FF48}"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131735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DDDB99-555E-4A50-9B5A-31D14049FF48}"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195202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DDDB99-555E-4A50-9B5A-31D14049FF48}"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337709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DDDB99-555E-4A50-9B5A-31D14049FF48}"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32498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DDDB99-555E-4A50-9B5A-31D14049FF48}"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255013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DDDB99-555E-4A50-9B5A-31D14049FF48}"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197278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DDB99-555E-4A50-9B5A-31D14049FF48}"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371418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DDDB99-555E-4A50-9B5A-31D14049FF48}"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278772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DDDB99-555E-4A50-9B5A-31D14049FF48}"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3F186-7A90-43FD-88CF-591016C270C6}" type="slidenum">
              <a:rPr lang="en-GB" smtClean="0"/>
              <a:t>‹#›</a:t>
            </a:fld>
            <a:endParaRPr lang="en-GB"/>
          </a:p>
        </p:txBody>
      </p:sp>
    </p:spTree>
    <p:extLst>
      <p:ext uri="{BB962C8B-B14F-4D97-AF65-F5344CB8AC3E}">
        <p14:creationId xmlns:p14="http://schemas.microsoft.com/office/powerpoint/2010/main" val="23431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DDB99-555E-4A50-9B5A-31D14049FF48}"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3F186-7A90-43FD-88CF-591016C270C6}" type="slidenum">
              <a:rPr lang="en-GB" smtClean="0"/>
              <a:t>‹#›</a:t>
            </a:fld>
            <a:endParaRPr lang="en-GB"/>
          </a:p>
        </p:txBody>
      </p:sp>
    </p:spTree>
    <p:extLst>
      <p:ext uri="{BB962C8B-B14F-4D97-AF65-F5344CB8AC3E}">
        <p14:creationId xmlns:p14="http://schemas.microsoft.com/office/powerpoint/2010/main" val="267684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lTmbTuutBg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com/videos/25558-jesus-triumphal-entry-palm-sunday"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Easter – exploring the sadness and joy of Easter</a:t>
            </a:r>
            <a:endParaRPr lang="en-GB" dirty="0"/>
          </a:p>
        </p:txBody>
      </p:sp>
      <p:sp>
        <p:nvSpPr>
          <p:cNvPr id="3" name="Subtitle 2"/>
          <p:cNvSpPr>
            <a:spLocks noGrp="1"/>
          </p:cNvSpPr>
          <p:nvPr>
            <p:ph type="subTitle" idx="1"/>
          </p:nvPr>
        </p:nvSpPr>
        <p:spPr/>
        <p:txBody>
          <a:bodyPr/>
          <a:lstStyle/>
          <a:p>
            <a:r>
              <a:rPr lang="en-GB" dirty="0" smtClean="0"/>
              <a:t>Lesson 2</a:t>
            </a:r>
          </a:p>
          <a:p>
            <a:endParaRPr lang="en-GB" dirty="0"/>
          </a:p>
          <a:p>
            <a:endParaRPr lang="en-GB" dirty="0"/>
          </a:p>
        </p:txBody>
      </p:sp>
    </p:spTree>
    <p:extLst>
      <p:ext uri="{BB962C8B-B14F-4D97-AF65-F5344CB8AC3E}">
        <p14:creationId xmlns:p14="http://schemas.microsoft.com/office/powerpoint/2010/main" val="41642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181" y="327524"/>
            <a:ext cx="2889069" cy="5852795"/>
          </a:xfrm>
        </p:spPr>
        <p:txBody>
          <a:bodyPr>
            <a:normAutofit/>
          </a:bodyPr>
          <a:lstStyle/>
          <a:p>
            <a:r>
              <a:rPr lang="en-GB" dirty="0" smtClean="0"/>
              <a:t>These are just a few you could choose from, there are lots of others online.</a:t>
            </a:r>
            <a:endParaRPr lang="en-GB" dirty="0"/>
          </a:p>
        </p:txBody>
      </p:sp>
      <p:pic>
        <p:nvPicPr>
          <p:cNvPr id="2052" name="Picture 4" descr="Attempted to make an updated emoji how do you feel chart … | Feelings  chart, Emotion chart, Social emotional learning middl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05" y="327524"/>
            <a:ext cx="8465910" cy="634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45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37985" cy="5529238"/>
          </a:xfrm>
        </p:spPr>
        <p:txBody>
          <a:bodyPr>
            <a:normAutofit/>
          </a:bodyPr>
          <a:lstStyle/>
          <a:p>
            <a:r>
              <a:rPr lang="en-GB" dirty="0" smtClean="0"/>
              <a:t>Remember to upload your work to seesaw</a:t>
            </a:r>
            <a:endParaRPr lang="en-GB" dirty="0"/>
          </a:p>
        </p:txBody>
      </p:sp>
    </p:spTree>
    <p:extLst>
      <p:ext uri="{BB962C8B-B14F-4D97-AF65-F5344CB8AC3E}">
        <p14:creationId xmlns:p14="http://schemas.microsoft.com/office/powerpoint/2010/main" val="182792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L.O </a:t>
            </a:r>
            <a:r>
              <a:rPr lang="en-GB" dirty="0"/>
              <a:t>To understand the events of Palm </a:t>
            </a:r>
            <a:r>
              <a:rPr lang="en-GB" dirty="0" smtClean="0"/>
              <a:t>Sunday</a:t>
            </a:r>
            <a:endParaRPr lang="en-GB" dirty="0"/>
          </a:p>
        </p:txBody>
      </p:sp>
      <p:sp>
        <p:nvSpPr>
          <p:cNvPr id="3" name="Subtitle 2"/>
          <p:cNvSpPr>
            <a:spLocks noGrp="1"/>
          </p:cNvSpPr>
          <p:nvPr>
            <p:ph type="subTitle" idx="1"/>
          </p:nvPr>
        </p:nvSpPr>
        <p:spPr/>
        <p:txBody>
          <a:bodyPr/>
          <a:lstStyle/>
          <a:p>
            <a:endParaRPr lang="en-GB" dirty="0" smtClean="0"/>
          </a:p>
          <a:p>
            <a:endParaRPr lang="en-GB" dirty="0"/>
          </a:p>
          <a:p>
            <a:endParaRPr lang="en-GB" dirty="0"/>
          </a:p>
        </p:txBody>
      </p:sp>
    </p:spTree>
    <p:extLst>
      <p:ext uri="{BB962C8B-B14F-4D97-AF65-F5344CB8AC3E}">
        <p14:creationId xmlns:p14="http://schemas.microsoft.com/office/powerpoint/2010/main" val="298088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77546"/>
          </a:xfrm>
        </p:spPr>
        <p:txBody>
          <a:bodyPr>
            <a:normAutofit fontScale="90000"/>
          </a:bodyPr>
          <a:lstStyle/>
          <a:p>
            <a:pPr algn="ctr"/>
            <a:r>
              <a:rPr lang="en-GB" dirty="0" smtClean="0">
                <a:latin typeface="Comic Sans MS" panose="030F0702030302020204" pitchFamily="66" charset="0"/>
              </a:rPr>
              <a:t>Listen to Mrs Slattery read about </a:t>
            </a:r>
            <a:r>
              <a:rPr lang="en-GB" dirty="0" smtClean="0">
                <a:latin typeface="Comic Sans MS" panose="030F0702030302020204" pitchFamily="66" charset="0"/>
              </a:rPr>
              <a:t>Palm </a:t>
            </a:r>
            <a:r>
              <a:rPr lang="en-GB" dirty="0" smtClean="0">
                <a:latin typeface="Comic Sans MS" panose="030F0702030302020204" pitchFamily="66" charset="0"/>
              </a:rPr>
              <a:t>Sunday from the Lion’s Storyteller Bible</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1026" name="Picture 2" descr="Palm Sunday - Easter / Lent - Catholic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2" y="1838580"/>
            <a:ext cx="8507095" cy="478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02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77546"/>
          </a:xfrm>
        </p:spPr>
        <p:txBody>
          <a:bodyPr>
            <a:normAutofit/>
          </a:bodyPr>
          <a:lstStyle/>
          <a:p>
            <a:pPr algn="ctr"/>
            <a:r>
              <a:rPr lang="en-GB" dirty="0" smtClean="0">
                <a:latin typeface="Comic Sans MS" panose="030F0702030302020204" pitchFamily="66" charset="0"/>
              </a:rPr>
              <a:t>Now watch this video which tries to explain more about </a:t>
            </a:r>
            <a:r>
              <a:rPr lang="en-GB" dirty="0" smtClean="0">
                <a:latin typeface="Comic Sans MS" panose="030F0702030302020204" pitchFamily="66" charset="0"/>
              </a:rPr>
              <a:t>Palm </a:t>
            </a:r>
            <a:r>
              <a:rPr lang="en-GB" dirty="0" smtClean="0">
                <a:latin typeface="Comic Sans MS" panose="030F0702030302020204" pitchFamily="66" charset="0"/>
              </a:rPr>
              <a:t>Sunday</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sp>
        <p:nvSpPr>
          <p:cNvPr id="3" name="Rectangle 2"/>
          <p:cNvSpPr/>
          <p:nvPr/>
        </p:nvSpPr>
        <p:spPr>
          <a:xfrm>
            <a:off x="3478629" y="2081740"/>
            <a:ext cx="4882042" cy="369332"/>
          </a:xfrm>
          <a:prstGeom prst="rect">
            <a:avLst/>
          </a:prstGeom>
        </p:spPr>
        <p:txBody>
          <a:bodyPr wrap="none">
            <a:spAutoFit/>
          </a:bodyPr>
          <a:lstStyle/>
          <a:p>
            <a:r>
              <a:rPr lang="en-GB" dirty="0">
                <a:hlinkClick r:id="rId2"/>
              </a:rPr>
              <a:t>https://www.youtube.com/watch?v=lTmbTuutBgg</a:t>
            </a:r>
            <a:endParaRPr lang="en-GB" dirty="0"/>
          </a:p>
        </p:txBody>
      </p:sp>
      <p:pic>
        <p:nvPicPr>
          <p:cNvPr id="4" name="Picture 3"/>
          <p:cNvPicPr>
            <a:picLocks noChangeAspect="1"/>
          </p:cNvPicPr>
          <p:nvPr/>
        </p:nvPicPr>
        <p:blipFill>
          <a:blip r:embed="rId3"/>
          <a:stretch>
            <a:fillRect/>
          </a:stretch>
        </p:blipFill>
        <p:spPr>
          <a:xfrm>
            <a:off x="2207623" y="2690041"/>
            <a:ext cx="7058296" cy="3968354"/>
          </a:xfrm>
          <a:prstGeom prst="rect">
            <a:avLst/>
          </a:prstGeom>
        </p:spPr>
      </p:pic>
    </p:spTree>
    <p:extLst>
      <p:ext uri="{BB962C8B-B14F-4D97-AF65-F5344CB8AC3E}">
        <p14:creationId xmlns:p14="http://schemas.microsoft.com/office/powerpoint/2010/main" val="354359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77546"/>
          </a:xfrm>
        </p:spPr>
        <p:txBody>
          <a:bodyPr>
            <a:normAutofit fontScale="90000"/>
          </a:bodyPr>
          <a:lstStyle/>
          <a:p>
            <a:pPr algn="ctr"/>
            <a:r>
              <a:rPr lang="en-GB" dirty="0" smtClean="0">
                <a:latin typeface="Comic Sans MS" panose="030F0702030302020204" pitchFamily="66" charset="0"/>
              </a:rPr>
              <a:t>Also have a look at this short video</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hlinkClick r:id="rId2"/>
              </a:rPr>
              <a:t>https://www.bible.com/videos/25558-jesus-triumphal-entry-palm-sunday</a:t>
            </a: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spTree>
    <p:extLst>
      <p:ext uri="{BB962C8B-B14F-4D97-AF65-F5344CB8AC3E}">
        <p14:creationId xmlns:p14="http://schemas.microsoft.com/office/powerpoint/2010/main" val="291456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74" y="2292399"/>
            <a:ext cx="10515600" cy="1325563"/>
          </a:xfrm>
        </p:spPr>
        <p:txBody>
          <a:bodyPr>
            <a:normAutofit fontScale="90000"/>
          </a:bodyPr>
          <a:lstStyle/>
          <a:p>
            <a:r>
              <a:rPr lang="en-GB" dirty="0" smtClean="0"/>
              <a:t>What are the main events of </a:t>
            </a:r>
            <a:r>
              <a:rPr lang="en-GB" dirty="0" smtClean="0"/>
              <a:t>Palm </a:t>
            </a:r>
            <a:r>
              <a:rPr lang="en-GB" dirty="0" smtClean="0"/>
              <a:t>Sunday?</a:t>
            </a:r>
            <a:br>
              <a:rPr lang="en-GB" dirty="0" smtClean="0"/>
            </a:br>
            <a:r>
              <a:rPr lang="en-GB" dirty="0"/>
              <a:t/>
            </a:r>
            <a:br>
              <a:rPr lang="en-GB" dirty="0"/>
            </a:br>
            <a:r>
              <a:rPr lang="en-GB" dirty="0"/>
              <a:t/>
            </a:r>
            <a:br>
              <a:rPr lang="en-GB" dirty="0"/>
            </a:br>
            <a:endParaRPr lang="en-GB" dirty="0"/>
          </a:p>
        </p:txBody>
      </p:sp>
      <p:pic>
        <p:nvPicPr>
          <p:cNvPr id="1026" name="Picture 2" descr="When is Palm Sunday? 2021 Date and Mea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281" y="2663020"/>
            <a:ext cx="6974386" cy="364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3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2875"/>
          </a:xfrm>
        </p:spPr>
        <p:txBody>
          <a:bodyPr>
            <a:normAutofit/>
          </a:bodyPr>
          <a:lstStyle/>
          <a:p>
            <a:r>
              <a:rPr lang="en-GB" dirty="0" smtClean="0"/>
              <a:t>What do you think the mood of the crowd was like? How were the people feeling?  </a:t>
            </a:r>
            <a:br>
              <a:rPr lang="en-GB" dirty="0" smtClean="0"/>
            </a:br>
            <a:r>
              <a:rPr lang="en-GB" dirty="0"/>
              <a:t/>
            </a:r>
            <a:br>
              <a:rPr lang="en-GB" dirty="0"/>
            </a:br>
            <a:r>
              <a:rPr lang="en-GB" dirty="0" smtClean="0"/>
              <a:t>Think about the mood of the people waving the </a:t>
            </a:r>
            <a:r>
              <a:rPr lang="en-GB" dirty="0" smtClean="0"/>
              <a:t>palm </a:t>
            </a:r>
            <a:r>
              <a:rPr lang="en-GB" dirty="0" smtClean="0"/>
              <a:t>leaves</a:t>
            </a:r>
            <a:br>
              <a:rPr lang="en-GB" dirty="0" smtClean="0"/>
            </a:br>
            <a:r>
              <a:rPr lang="en-GB" dirty="0" smtClean="0"/>
              <a:t>The disciples</a:t>
            </a:r>
            <a:br>
              <a:rPr lang="en-GB" dirty="0" smtClean="0"/>
            </a:br>
            <a:r>
              <a:rPr lang="en-GB" dirty="0" smtClean="0"/>
              <a:t>The Pharisees (the religious leaders and people who didn’t believe Jesus was God’s son)</a:t>
            </a:r>
            <a:endParaRPr lang="en-GB" dirty="0"/>
          </a:p>
        </p:txBody>
      </p:sp>
    </p:spTree>
    <p:extLst>
      <p:ext uri="{BB962C8B-B14F-4D97-AF65-F5344CB8AC3E}">
        <p14:creationId xmlns:p14="http://schemas.microsoft.com/office/powerpoint/2010/main" val="81649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87035"/>
          </a:xfrm>
        </p:spPr>
        <p:txBody>
          <a:bodyPr>
            <a:normAutofit/>
          </a:bodyPr>
          <a:lstStyle/>
          <a:p>
            <a:r>
              <a:rPr lang="en-GB" dirty="0" smtClean="0"/>
              <a:t>What do you think was Jesus’ mood like? How do you think was he feeling?</a:t>
            </a:r>
            <a:r>
              <a:rPr lang="en-GB" dirty="0"/>
              <a:t/>
            </a:r>
            <a:br>
              <a:rPr lang="en-GB" dirty="0"/>
            </a:br>
            <a:endParaRPr lang="en-GB" dirty="0"/>
          </a:p>
        </p:txBody>
      </p:sp>
    </p:spTree>
    <p:extLst>
      <p:ext uri="{BB962C8B-B14F-4D97-AF65-F5344CB8AC3E}">
        <p14:creationId xmlns:p14="http://schemas.microsoft.com/office/powerpoint/2010/main" val="400849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90" y="123406"/>
            <a:ext cx="10515600" cy="6452206"/>
          </a:xfrm>
        </p:spPr>
        <p:txBody>
          <a:bodyPr>
            <a:normAutofit/>
          </a:bodyPr>
          <a:lstStyle/>
          <a:p>
            <a:r>
              <a:rPr lang="en-GB" dirty="0" smtClean="0"/>
              <a:t>Complete the attached emoji grid for each of the people you have just thought about or copy it out onto your normal paper.</a:t>
            </a:r>
            <a:endParaRPr lang="en-GB" dirty="0"/>
          </a:p>
        </p:txBody>
      </p:sp>
      <p:sp>
        <p:nvSpPr>
          <p:cNvPr id="11" name="Title 1"/>
          <p:cNvSpPr txBox="1">
            <a:spLocks/>
          </p:cNvSpPr>
          <p:nvPr/>
        </p:nvSpPr>
        <p:spPr>
          <a:xfrm>
            <a:off x="5338207" y="14489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652928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208</Words>
  <Application>Microsoft Office PowerPoint</Application>
  <PresentationFormat>Widescreen</PresentationFormat>
  <Paragraphs>14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Easter – exploring the sadness and joy of Easter</vt:lpstr>
      <vt:lpstr>L.O To understand the events of Palm Sunday</vt:lpstr>
      <vt:lpstr>Listen to Mrs Slattery read about Palm Sunday from the Lion’s Storyteller Bible      </vt:lpstr>
      <vt:lpstr>Now watch this video which tries to explain more about Palm Sunday      </vt:lpstr>
      <vt:lpstr>Also have a look at this short video  https://www.bible.com/videos/25558-jesus-triumphal-entry-palm-sunday      </vt:lpstr>
      <vt:lpstr>What are the main events of Palm Sunday?   </vt:lpstr>
      <vt:lpstr>What do you think the mood of the crowd was like? How were the people feeling?    Think about the mood of the people waving the palm leaves The disciples The Pharisees (the religious leaders and people who didn’t believe Jesus was God’s son)</vt:lpstr>
      <vt:lpstr>What do you think was Jesus’ mood like? How do you think was he feeling? </vt:lpstr>
      <vt:lpstr>Complete the attached emoji grid for each of the people you have just thought about or copy it out onto your normal paper.</vt:lpstr>
      <vt:lpstr>These are just a few you could choose from, there are lots of others online.</vt:lpstr>
      <vt:lpstr>Remember to upload your work to seesaw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the man who changed lives</dc:title>
  <dc:creator>Mrs R. Slattery</dc:creator>
  <cp:lastModifiedBy>Mrs R. Slattery</cp:lastModifiedBy>
  <cp:revision>12</cp:revision>
  <dcterms:created xsi:type="dcterms:W3CDTF">2021-01-05T15:39:17Z</dcterms:created>
  <dcterms:modified xsi:type="dcterms:W3CDTF">2021-02-26T16:52:51Z</dcterms:modified>
</cp:coreProperties>
</file>