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61"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59" d="100"/>
          <a:sy n="59"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B75F24-F1D3-429A-98C3-5962F7B1972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336086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276292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93313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58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375006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AB75F24-F1D3-429A-98C3-5962F7B19725}"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281749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AB75F24-F1D3-429A-98C3-5962F7B19725}"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193117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75F24-F1D3-429A-98C3-5962F7B1972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293774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75F24-F1D3-429A-98C3-5962F7B1972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726598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B75F24-F1D3-429A-98C3-5962F7B1972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290657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75F24-F1D3-429A-98C3-5962F7B1972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199841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B75F24-F1D3-429A-98C3-5962F7B19725}"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409404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387771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B75F24-F1D3-429A-98C3-5962F7B19725}"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22459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B75F24-F1D3-429A-98C3-5962F7B19725}"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111044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AB75F24-F1D3-429A-98C3-5962F7B19725}"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223164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41434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75F24-F1D3-429A-98C3-5962F7B19725}"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E7679-6E9B-4712-B0B7-35A9E43B4FE0}" type="slidenum">
              <a:rPr lang="en-GB" smtClean="0"/>
              <a:t>‹#›</a:t>
            </a:fld>
            <a:endParaRPr lang="en-GB"/>
          </a:p>
        </p:txBody>
      </p:sp>
    </p:spTree>
    <p:extLst>
      <p:ext uri="{BB962C8B-B14F-4D97-AF65-F5344CB8AC3E}">
        <p14:creationId xmlns:p14="http://schemas.microsoft.com/office/powerpoint/2010/main" val="392823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AB75F24-F1D3-429A-98C3-5962F7B19725}" type="datetimeFigureOut">
              <a:rPr lang="en-GB" smtClean="0"/>
              <a:t>05/02/2021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32E7679-6E9B-4712-B0B7-35A9E43B4FE0}" type="slidenum">
              <a:rPr lang="en-GB" smtClean="0"/>
              <a:t>‹#›</a:t>
            </a:fld>
            <a:endParaRPr lang="en-GB"/>
          </a:p>
        </p:txBody>
      </p:sp>
    </p:spTree>
    <p:extLst>
      <p:ext uri="{BB962C8B-B14F-4D97-AF65-F5344CB8AC3E}">
        <p14:creationId xmlns:p14="http://schemas.microsoft.com/office/powerpoint/2010/main" val="26751942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Matthew%2013&amp;version=NIV" TargetMode="External"/><Relationship Id="rId2" Type="http://schemas.openxmlformats.org/officeDocument/2006/relationships/hyperlink" Target="https://www.biblegateway.com/passage/?search=Luke%2010%3A25-37&amp;version=NIV" TargetMode="Externa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hyperlink" Target="https://www.biblegateway.com/passage/?search=Luke%2015&amp;version=NIV" TargetMode="External"/><Relationship Id="rId4" Type="http://schemas.openxmlformats.org/officeDocument/2006/relationships/hyperlink" Target="https://www.biblegateway.com/passage/?search=Matthew%207%3A24-27&amp;version=NI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0"/>
            <a:ext cx="8689976" cy="2509213"/>
          </a:xfrm>
        </p:spPr>
        <p:txBody>
          <a:bodyPr/>
          <a:lstStyle/>
          <a:p>
            <a:r>
              <a:rPr lang="en-GB" dirty="0" smtClean="0"/>
              <a:t>Monday </a:t>
            </a:r>
            <a:r>
              <a:rPr lang="en-GB" dirty="0" smtClean="0"/>
              <a:t>8</a:t>
            </a:r>
            <a:r>
              <a:rPr lang="en-GB" baseline="30000" dirty="0" smtClean="0"/>
              <a:t>th</a:t>
            </a:r>
            <a:r>
              <a:rPr lang="en-GB" dirty="0" smtClean="0"/>
              <a:t> </a:t>
            </a:r>
            <a:r>
              <a:rPr lang="en-GB" dirty="0" smtClean="0"/>
              <a:t>February 2021</a:t>
            </a:r>
            <a:endParaRPr lang="en-GB" dirty="0"/>
          </a:p>
        </p:txBody>
      </p:sp>
      <p:sp>
        <p:nvSpPr>
          <p:cNvPr id="3" name="Subtitle 2"/>
          <p:cNvSpPr>
            <a:spLocks noGrp="1"/>
          </p:cNvSpPr>
          <p:nvPr>
            <p:ph type="subTitle" idx="1"/>
          </p:nvPr>
        </p:nvSpPr>
        <p:spPr>
          <a:xfrm>
            <a:off x="1751012" y="2509213"/>
            <a:ext cx="8689976" cy="1371599"/>
          </a:xfrm>
        </p:spPr>
        <p:txBody>
          <a:bodyPr/>
          <a:lstStyle/>
          <a:p>
            <a:r>
              <a:rPr lang="en-GB" dirty="0" smtClean="0"/>
              <a:t>LO- To understand </a:t>
            </a:r>
            <a:r>
              <a:rPr lang="en-GB" dirty="0" smtClean="0"/>
              <a:t>what Jesus taught us. </a:t>
            </a:r>
            <a:endParaRPr lang="en-GB" dirty="0"/>
          </a:p>
        </p:txBody>
      </p:sp>
      <p:pic>
        <p:nvPicPr>
          <p:cNvPr id="4" name="Picture 3"/>
          <p:cNvPicPr>
            <a:picLocks noChangeAspect="1"/>
          </p:cNvPicPr>
          <p:nvPr/>
        </p:nvPicPr>
        <p:blipFill>
          <a:blip r:embed="rId2"/>
          <a:stretch>
            <a:fillRect/>
          </a:stretch>
        </p:blipFill>
        <p:spPr>
          <a:xfrm>
            <a:off x="457200" y="3880812"/>
            <a:ext cx="3810000" cy="2857500"/>
          </a:xfrm>
          <a:prstGeom prst="rect">
            <a:avLst/>
          </a:prstGeom>
        </p:spPr>
      </p:pic>
    </p:spTree>
    <p:extLst>
      <p:ext uri="{BB962C8B-B14F-4D97-AF65-F5344CB8AC3E}">
        <p14:creationId xmlns:p14="http://schemas.microsoft.com/office/powerpoint/2010/main" val="720321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t>
            </a:r>
            <a:endParaRPr lang="en-GB" dirty="0"/>
          </a:p>
        </p:txBody>
      </p:sp>
      <p:sp>
        <p:nvSpPr>
          <p:cNvPr id="3" name="Content Placeholder 2"/>
          <p:cNvSpPr>
            <a:spLocks noGrp="1"/>
          </p:cNvSpPr>
          <p:nvPr>
            <p:ph sz="quarter" idx="13"/>
          </p:nvPr>
        </p:nvSpPr>
        <p:spPr/>
        <p:txBody>
          <a:bodyPr/>
          <a:lstStyle/>
          <a:p>
            <a:pPr algn="ctr"/>
            <a:r>
              <a:rPr lang="en-GB" dirty="0" smtClean="0"/>
              <a:t>Think about what we have learned so far in R.E, IN REGARDS TO Jesus being a good teacher.</a:t>
            </a:r>
            <a:endParaRPr lang="en-GB" dirty="0"/>
          </a:p>
        </p:txBody>
      </p:sp>
      <p:pic>
        <p:nvPicPr>
          <p:cNvPr id="4" name="Picture 3"/>
          <p:cNvPicPr>
            <a:picLocks noChangeAspect="1"/>
          </p:cNvPicPr>
          <p:nvPr/>
        </p:nvPicPr>
        <p:blipFill>
          <a:blip r:embed="rId2"/>
          <a:stretch>
            <a:fillRect/>
          </a:stretch>
        </p:blipFill>
        <p:spPr>
          <a:xfrm>
            <a:off x="3648967" y="3984171"/>
            <a:ext cx="5235136" cy="2566987"/>
          </a:xfrm>
          <a:prstGeom prst="rect">
            <a:avLst/>
          </a:prstGeom>
        </p:spPr>
      </p:pic>
    </p:spTree>
    <p:extLst>
      <p:ext uri="{BB962C8B-B14F-4D97-AF65-F5344CB8AC3E}">
        <p14:creationId xmlns:p14="http://schemas.microsoft.com/office/powerpoint/2010/main" val="313261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Activity</a:t>
            </a:r>
            <a:endParaRPr lang="en-GB" dirty="0"/>
          </a:p>
        </p:txBody>
      </p:sp>
      <p:sp>
        <p:nvSpPr>
          <p:cNvPr id="3" name="Content Placeholder 2"/>
          <p:cNvSpPr>
            <a:spLocks noGrp="1"/>
          </p:cNvSpPr>
          <p:nvPr>
            <p:ph idx="1"/>
          </p:nvPr>
        </p:nvSpPr>
        <p:spPr/>
        <p:txBody>
          <a:bodyPr/>
          <a:lstStyle/>
          <a:p>
            <a:r>
              <a:rPr lang="en-GB" dirty="0" smtClean="0"/>
              <a:t>Imagine if we knew somebody who knew nothing about Jesus, heaven or Christianity. They have just read one of the parables we have been looking at in the previous sessions. On the next slide are the previous parables we have already looked at.</a:t>
            </a:r>
          </a:p>
          <a:p>
            <a:endParaRPr lang="en-GB" dirty="0" smtClean="0"/>
          </a:p>
          <a:p>
            <a:r>
              <a:rPr lang="en-GB" dirty="0" smtClean="0"/>
              <a:t>I want you to Explain how you would describe to this person about what you know about  Jesus, heaven and Christianity. </a:t>
            </a:r>
            <a:endParaRPr lang="en-GB" dirty="0"/>
          </a:p>
        </p:txBody>
      </p:sp>
      <p:pic>
        <p:nvPicPr>
          <p:cNvPr id="4" name="Picture 3"/>
          <p:cNvPicPr>
            <a:picLocks noChangeAspect="1"/>
          </p:cNvPicPr>
          <p:nvPr/>
        </p:nvPicPr>
        <p:blipFill>
          <a:blip r:embed="rId2"/>
          <a:stretch>
            <a:fillRect/>
          </a:stretch>
        </p:blipFill>
        <p:spPr>
          <a:xfrm>
            <a:off x="9330009" y="366844"/>
            <a:ext cx="2466975" cy="1847850"/>
          </a:xfrm>
          <a:prstGeom prst="rect">
            <a:avLst/>
          </a:prstGeom>
        </p:spPr>
      </p:pic>
    </p:spTree>
    <p:extLst>
      <p:ext uri="{BB962C8B-B14F-4D97-AF65-F5344CB8AC3E}">
        <p14:creationId xmlns:p14="http://schemas.microsoft.com/office/powerpoint/2010/main" val="382049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Parables</a:t>
            </a:r>
            <a:endParaRPr lang="en-GB" dirty="0"/>
          </a:p>
        </p:txBody>
      </p:sp>
      <p:sp>
        <p:nvSpPr>
          <p:cNvPr id="3" name="Content Placeholder 2"/>
          <p:cNvSpPr>
            <a:spLocks noGrp="1"/>
          </p:cNvSpPr>
          <p:nvPr>
            <p:ph idx="1"/>
          </p:nvPr>
        </p:nvSpPr>
        <p:spPr>
          <a:xfrm>
            <a:off x="913775" y="2367093"/>
            <a:ext cx="10364452" cy="4066364"/>
          </a:xfrm>
        </p:spPr>
        <p:txBody>
          <a:bodyPr>
            <a:normAutofit fontScale="92500" lnSpcReduction="20000"/>
          </a:bodyPr>
          <a:lstStyle/>
          <a:p>
            <a:r>
              <a:rPr lang="en-GB" dirty="0" smtClean="0"/>
              <a:t>Here are the previous parables we have looked at this half term:</a:t>
            </a:r>
          </a:p>
          <a:p>
            <a:endParaRPr lang="en-GB" dirty="0"/>
          </a:p>
          <a:p>
            <a:r>
              <a:rPr lang="en-GB" dirty="0" smtClean="0"/>
              <a:t>The </a:t>
            </a:r>
            <a:r>
              <a:rPr lang="en-GB" dirty="0"/>
              <a:t>good Samaritan- </a:t>
            </a:r>
            <a:r>
              <a:rPr lang="en-GB" dirty="0">
                <a:hlinkClick r:id="rId2"/>
              </a:rPr>
              <a:t>https://www.biblegateway.com/passage/?</a:t>
            </a:r>
            <a:r>
              <a:rPr lang="en-GB" dirty="0" smtClean="0">
                <a:hlinkClick r:id="rId2"/>
              </a:rPr>
              <a:t>search=Luke%2010%3A25-37&amp;version=NIV</a:t>
            </a:r>
            <a:r>
              <a:rPr lang="en-GB" dirty="0" smtClean="0"/>
              <a:t> </a:t>
            </a:r>
            <a:endParaRPr lang="en-GB" dirty="0" smtClean="0"/>
          </a:p>
          <a:p>
            <a:r>
              <a:rPr lang="en-GB" dirty="0"/>
              <a:t>The Sower- </a:t>
            </a:r>
            <a:r>
              <a:rPr lang="en-GB" dirty="0">
                <a:hlinkClick r:id="rId3"/>
              </a:rPr>
              <a:t>https://www.biblegateway.com/passage/?</a:t>
            </a:r>
            <a:r>
              <a:rPr lang="en-GB" dirty="0" smtClean="0">
                <a:hlinkClick r:id="rId3"/>
              </a:rPr>
              <a:t>search=Matthew%2013&amp;version=NIV</a:t>
            </a:r>
            <a:r>
              <a:rPr lang="en-GB" dirty="0" smtClean="0"/>
              <a:t> </a:t>
            </a:r>
          </a:p>
          <a:p>
            <a:r>
              <a:rPr lang="en-GB" dirty="0" smtClean="0"/>
              <a:t>The Wise and </a:t>
            </a:r>
            <a:r>
              <a:rPr lang="en-GB" dirty="0"/>
              <a:t>foolish builders- </a:t>
            </a:r>
            <a:r>
              <a:rPr lang="en-GB" dirty="0">
                <a:hlinkClick r:id="rId4"/>
              </a:rPr>
              <a:t>https://www.biblegateway.com/passage/?</a:t>
            </a:r>
            <a:r>
              <a:rPr lang="en-GB" dirty="0" smtClean="0">
                <a:hlinkClick r:id="rId4"/>
              </a:rPr>
              <a:t>search=Matthew%207%3A24-27&amp;version=NIV</a:t>
            </a:r>
            <a:r>
              <a:rPr lang="en-GB" dirty="0" smtClean="0"/>
              <a:t> </a:t>
            </a:r>
            <a:endParaRPr lang="en-GB" dirty="0" smtClean="0"/>
          </a:p>
          <a:p>
            <a:r>
              <a:rPr lang="en-GB" dirty="0" smtClean="0"/>
              <a:t>The </a:t>
            </a:r>
            <a:r>
              <a:rPr lang="en-GB" dirty="0"/>
              <a:t>lost sheep- </a:t>
            </a:r>
            <a:r>
              <a:rPr lang="en-GB" dirty="0">
                <a:hlinkClick r:id="rId5"/>
              </a:rPr>
              <a:t>https://www.biblegateway.com/passage/?</a:t>
            </a:r>
            <a:r>
              <a:rPr lang="en-GB" dirty="0" smtClean="0">
                <a:hlinkClick r:id="rId5"/>
              </a:rPr>
              <a:t>search=Luke%2015&amp;version=NIV</a:t>
            </a:r>
            <a:r>
              <a:rPr lang="en-GB" dirty="0" smtClean="0"/>
              <a:t> </a:t>
            </a:r>
            <a:endParaRPr lang="en-GB" dirty="0"/>
          </a:p>
        </p:txBody>
      </p:sp>
      <p:pic>
        <p:nvPicPr>
          <p:cNvPr id="5" name="Picture 4"/>
          <p:cNvPicPr>
            <a:picLocks noChangeAspect="1"/>
          </p:cNvPicPr>
          <p:nvPr/>
        </p:nvPicPr>
        <p:blipFill>
          <a:blip r:embed="rId6"/>
          <a:stretch>
            <a:fillRect/>
          </a:stretch>
        </p:blipFill>
        <p:spPr>
          <a:xfrm>
            <a:off x="9005207" y="528769"/>
            <a:ext cx="2705100" cy="1685925"/>
          </a:xfrm>
          <a:prstGeom prst="rect">
            <a:avLst/>
          </a:prstGeom>
        </p:spPr>
      </p:pic>
    </p:spTree>
    <p:extLst>
      <p:ext uri="{BB962C8B-B14F-4D97-AF65-F5344CB8AC3E}">
        <p14:creationId xmlns:p14="http://schemas.microsoft.com/office/powerpoint/2010/main" val="310063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Dig Deeper</a:t>
            </a:r>
            <a:endParaRPr lang="en-GB" dirty="0"/>
          </a:p>
        </p:txBody>
      </p:sp>
      <p:sp>
        <p:nvSpPr>
          <p:cNvPr id="3" name="Content Placeholder 2"/>
          <p:cNvSpPr>
            <a:spLocks noGrp="1"/>
          </p:cNvSpPr>
          <p:nvPr>
            <p:ph idx="1"/>
          </p:nvPr>
        </p:nvSpPr>
        <p:spPr>
          <a:xfrm>
            <a:off x="913775" y="2694214"/>
            <a:ext cx="10364452" cy="3096986"/>
          </a:xfrm>
        </p:spPr>
        <p:txBody>
          <a:bodyPr>
            <a:normAutofit/>
          </a:bodyPr>
          <a:lstStyle/>
          <a:p>
            <a:r>
              <a:rPr lang="en-GB" dirty="0" smtClean="0"/>
              <a:t>Thinking about </a:t>
            </a:r>
            <a:r>
              <a:rPr lang="en-GB" dirty="0" smtClean="0"/>
              <a:t>the parables we have looked at previously. I want you to choose one of these that you feel has a strong message, one that feels </a:t>
            </a:r>
            <a:r>
              <a:rPr lang="en-GB" dirty="0" smtClean="0"/>
              <a:t>very personal to you and </a:t>
            </a:r>
            <a:r>
              <a:rPr lang="en-GB" dirty="0" smtClean="0"/>
              <a:t>explain why. </a:t>
            </a:r>
          </a:p>
          <a:p>
            <a:r>
              <a:rPr lang="en-GB" dirty="0" smtClean="0"/>
              <a:t>Explain what important message your chosen parable has given you.</a:t>
            </a:r>
            <a:endParaRPr lang="en-GB" dirty="0"/>
          </a:p>
        </p:txBody>
      </p:sp>
      <p:pic>
        <p:nvPicPr>
          <p:cNvPr id="4" name="Picture 3"/>
          <p:cNvPicPr>
            <a:picLocks noChangeAspect="1"/>
          </p:cNvPicPr>
          <p:nvPr/>
        </p:nvPicPr>
        <p:blipFill>
          <a:blip r:embed="rId2"/>
          <a:stretch>
            <a:fillRect/>
          </a:stretch>
        </p:blipFill>
        <p:spPr>
          <a:xfrm>
            <a:off x="434203" y="443044"/>
            <a:ext cx="2466975" cy="1847850"/>
          </a:xfrm>
          <a:prstGeom prst="rect">
            <a:avLst/>
          </a:prstGeom>
        </p:spPr>
      </p:pic>
    </p:spTree>
    <p:extLst>
      <p:ext uri="{BB962C8B-B14F-4D97-AF65-F5344CB8AC3E}">
        <p14:creationId xmlns:p14="http://schemas.microsoft.com/office/powerpoint/2010/main" val="129380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1620</TotalTime>
  <Words>203</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Tw Cen MT</vt:lpstr>
      <vt:lpstr>Droplet</vt:lpstr>
      <vt:lpstr>Monday 8th February 2021</vt:lpstr>
      <vt:lpstr>Starter </vt:lpstr>
      <vt:lpstr>Main Activity</vt:lpstr>
      <vt:lpstr>Previous Parables</vt:lpstr>
      <vt:lpstr>Dig Deeper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1st February 2021</dc:title>
  <dc:creator>Mrs A. Loughran</dc:creator>
  <cp:lastModifiedBy>Mrs A. Loughran</cp:lastModifiedBy>
  <cp:revision>22</cp:revision>
  <dcterms:created xsi:type="dcterms:W3CDTF">2021-02-01T10:41:12Z</dcterms:created>
  <dcterms:modified xsi:type="dcterms:W3CDTF">2021-02-06T13:33:04Z</dcterms:modified>
</cp:coreProperties>
</file>