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59" r:id="rId6"/>
    <p:sldId id="258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45D329-C2A2-4176-AA51-02931817E96A}"/>
              </a:ext>
            </a:extLst>
          </p:cNvPr>
          <p:cNvSpPr txBox="1"/>
          <p:nvPr/>
        </p:nvSpPr>
        <p:spPr>
          <a:xfrm>
            <a:off x="-627797" y="-93197"/>
            <a:ext cx="131304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Hello Year 6</a:t>
            </a: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Our artwork this week will continue the theme of mindfulness. </a:t>
            </a: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We’ll be thinking about the people we can’t see or visit </a:t>
            </a: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because of the national lockdown.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You can choose to make the gift of a cross        a heart        or a rainbow   </a:t>
            </a: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  to send to someone in your family, a neighbour or someone in the</a:t>
            </a: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 Parish who is alone at the moment.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E12FFB-5E99-4AA6-BDDA-57EA3B13B2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05" t="12170" r="16089" b="11557"/>
          <a:stretch/>
        </p:blipFill>
        <p:spPr>
          <a:xfrm rot="5400000">
            <a:off x="6718854" y="4182037"/>
            <a:ext cx="2226364" cy="1749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E0D00F-E468-4548-B4FB-4F0D89C61355}"/>
              </a:ext>
            </a:extLst>
          </p:cNvPr>
          <p:cNvSpPr txBox="1"/>
          <p:nvPr/>
        </p:nvSpPr>
        <p:spPr>
          <a:xfrm>
            <a:off x="3644350" y="4364182"/>
            <a:ext cx="33130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STAY HOME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KEEP FAITH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KEEP SAFE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9DE48B-E776-4D58-8476-1F4EE87D2DFB}"/>
              </a:ext>
            </a:extLst>
          </p:cNvPr>
          <p:cNvSpPr/>
          <p:nvPr/>
        </p:nvSpPr>
        <p:spPr>
          <a:xfrm>
            <a:off x="345744" y="6210805"/>
            <a:ext cx="120197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These words are important and can be included in your artwork.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0B3E74-D6A5-439C-8597-C102D6D8F453}"/>
              </a:ext>
            </a:extLst>
          </p:cNvPr>
          <p:cNvSpPr/>
          <p:nvPr/>
        </p:nvSpPr>
        <p:spPr>
          <a:xfrm>
            <a:off x="1105469" y="343958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On the school gate is a large sign of a cross, with the message:</a:t>
            </a:r>
          </a:p>
        </p:txBody>
      </p:sp>
      <p:pic>
        <p:nvPicPr>
          <p:cNvPr id="1028" name="Picture 4" descr="Heart symbol - Wikipedia">
            <a:extLst>
              <a:ext uri="{FF2B5EF4-FFF2-40B4-BE49-F238E27FC236}">
                <a16:creationId xmlns:a16="http://schemas.microsoft.com/office/drawing/2014/main" id="{274588FD-5711-431C-BCC3-5726FAAC5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145" y="1778368"/>
            <a:ext cx="804080" cy="80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ainbow Spinner Experiment - Fun Science UK">
            <a:extLst>
              <a:ext uri="{FF2B5EF4-FFF2-40B4-BE49-F238E27FC236}">
                <a16:creationId xmlns:a16="http://schemas.microsoft.com/office/drawing/2014/main" id="{E93DA9A5-BC65-4713-BF23-91AD9873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484" y="1984295"/>
            <a:ext cx="900390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rown Cross Clip art | Clipart Panda - Free Clipart Images">
            <a:extLst>
              <a:ext uri="{FF2B5EF4-FFF2-40B4-BE49-F238E27FC236}">
                <a16:creationId xmlns:a16="http://schemas.microsoft.com/office/drawing/2014/main" id="{0B1E578A-9E21-4EBF-A7E1-2030FD0DF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30" y="1641880"/>
            <a:ext cx="535079" cy="80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322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C52BC9-7693-48E7-954E-4D50758304CA}"/>
              </a:ext>
            </a:extLst>
          </p:cNvPr>
          <p:cNvSpPr txBox="1"/>
          <p:nvPr/>
        </p:nvSpPr>
        <p:spPr>
          <a:xfrm>
            <a:off x="60153" y="172279"/>
            <a:ext cx="1173750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Comic Sans MS" panose="030F0702030302020204" pitchFamily="66" charset="0"/>
              </a:rPr>
              <a:t>These symbols all </a:t>
            </a:r>
            <a:r>
              <a:rPr lang="en-GB" sz="2400" dirty="0">
                <a:latin typeface="Comic Sans MS" panose="030F0702030302020204" pitchFamily="66" charset="0"/>
              </a:rPr>
              <a:t>have a connection to Christianity and God.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You could send a heart to show your love for others and God’s love for us all.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You could send a cross to show your faith in God; that he will help us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in times of need.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You could send a rainbow to show your hope that things will be better – God sent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a rainbow after the great flood to remind us of the promise he made never to send a large flood again and to always have hope.</a:t>
            </a:r>
          </a:p>
        </p:txBody>
      </p:sp>
      <p:pic>
        <p:nvPicPr>
          <p:cNvPr id="2052" name="Picture 4" descr="Heart Arms Hug Stock Illustrations – 382 Heart Arms Hug Stock  Illustrations, Vectors &amp; Clipart - Dreamstime">
            <a:extLst>
              <a:ext uri="{FF2B5EF4-FFF2-40B4-BE49-F238E27FC236}">
                <a16:creationId xmlns:a16="http://schemas.microsoft.com/office/drawing/2014/main" id="{B15215D7-7CB5-4DA0-A778-FD321B173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9" t="20100" r="16103" b="18408"/>
          <a:stretch/>
        </p:blipFill>
        <p:spPr bwMode="auto">
          <a:xfrm>
            <a:off x="3537552" y="1082480"/>
            <a:ext cx="1910686" cy="17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Free Cross Clipart Transparent Background, Download Free Clip Art, Free  Clip Art on Clipart Library">
            <a:extLst>
              <a:ext uri="{FF2B5EF4-FFF2-40B4-BE49-F238E27FC236}">
                <a16:creationId xmlns:a16="http://schemas.microsoft.com/office/drawing/2014/main" id="{34B11FE6-355A-411E-B757-84BABECCD5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6" name="Picture 8" descr="Cross With Transparent Background Clipart - Clipart Kid | Cross background,  Clip art, Background clipart">
            <a:extLst>
              <a:ext uri="{FF2B5EF4-FFF2-40B4-BE49-F238E27FC236}">
                <a16:creationId xmlns:a16="http://schemas.microsoft.com/office/drawing/2014/main" id="{F2E173DE-D90A-4266-BF32-02CB74E1E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696" y="1782702"/>
            <a:ext cx="1413420" cy="20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ee Transparent Rainbow Cliparts, Download Free Clip Art, Free Clip Art on  Clipart Library">
            <a:extLst>
              <a:ext uri="{FF2B5EF4-FFF2-40B4-BE49-F238E27FC236}">
                <a16:creationId xmlns:a16="http://schemas.microsoft.com/office/drawing/2014/main" id="{A8190C90-F4A3-499C-AA69-5DB8FE6C7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365020"/>
            <a:ext cx="2590800" cy="132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863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0F4801-F187-4358-97D1-A65780EC149D}"/>
              </a:ext>
            </a:extLst>
          </p:cNvPr>
          <p:cNvSpPr/>
          <p:nvPr/>
        </p:nvSpPr>
        <p:spPr>
          <a:xfrm>
            <a:off x="265042" y="258420"/>
            <a:ext cx="1179443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Look at the shape of the heart, cross and rainbow and choose your favourite.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Draw the shape on card and cut out. Not too large as it will be posted through a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letterbox!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7EA59-D6D4-43F9-8EFC-815766D34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756" y="1967517"/>
            <a:ext cx="5704195" cy="427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33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4B365D-E612-458A-9277-C8619D6A8618}"/>
              </a:ext>
            </a:extLst>
          </p:cNvPr>
          <p:cNvSpPr/>
          <p:nvPr/>
        </p:nvSpPr>
        <p:spPr>
          <a:xfrm>
            <a:off x="145774" y="75054"/>
            <a:ext cx="119004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To decorate your symbol – create patterns by making marks with paint on paper. Use different brushes and tools, (or use any other media to create patterns and marks on paper).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6B32D-8C69-4C38-BC37-B79B4F32C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1399263"/>
            <a:ext cx="3446621" cy="25849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647EC1-61E9-4873-B9FE-E7806B69E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416" y="1409202"/>
            <a:ext cx="3433369" cy="25750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1B39BE-17E1-4D89-A695-BCA0A6F5AD7F}"/>
              </a:ext>
            </a:extLst>
          </p:cNvPr>
          <p:cNvSpPr txBox="1"/>
          <p:nvPr/>
        </p:nvSpPr>
        <p:spPr>
          <a:xfrm>
            <a:off x="7673009" y="1481078"/>
            <a:ext cx="43732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Once the paint is dry choose your favourite part.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Glue the card symbol onto the back of your painting.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Cut around the shape neatly.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701A76-6D48-448F-8827-C5A331DA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151" y="4169609"/>
            <a:ext cx="3154017" cy="23655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DD0FE1-F65C-43FF-9A5E-A67FB14CF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6994" y="3551583"/>
            <a:ext cx="3978050" cy="298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58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C0098A-0D40-4A35-A146-B268C6F382C2}"/>
              </a:ext>
            </a:extLst>
          </p:cNvPr>
          <p:cNvSpPr/>
          <p:nvPr/>
        </p:nvSpPr>
        <p:spPr>
          <a:xfrm>
            <a:off x="357808" y="516979"/>
            <a:ext cx="11529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Once the glue is dry use a felt tip pen or pencil crayon to write on a message:</a:t>
            </a: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Keep Faith, Keep Safe, Stay Home.</a:t>
            </a: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Write one phrase, if they will not all fit!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BCC774-D48F-49BA-B270-87D010BE7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460" y="1973925"/>
            <a:ext cx="5022574" cy="376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38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789EC3-A79D-45FC-97AB-A5D3FC8870F0}"/>
              </a:ext>
            </a:extLst>
          </p:cNvPr>
          <p:cNvSpPr/>
          <p:nvPr/>
        </p:nvSpPr>
        <p:spPr>
          <a:xfrm>
            <a:off x="543338" y="396414"/>
            <a:ext cx="110845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Now make a tag to add to your symbol.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On the tag write a longer message to say you are thinking about the person who will receive the ‘gift’ and that you hope they are happy and well.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AutoShape 2" descr="I Just Hugged You In My Thoughts - Hope You Feel The Squeeze Hopeful  Heartfelt Heart Hug Message&quot; Greeting Card by JudithDesigns | Redbubble">
            <a:extLst>
              <a:ext uri="{FF2B5EF4-FFF2-40B4-BE49-F238E27FC236}">
                <a16:creationId xmlns:a16="http://schemas.microsoft.com/office/drawing/2014/main" id="{27A1E9C2-D93D-4B32-98FD-D8DDA879EE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6" name="Picture 4" descr="I Just Hugged You In My Thoughts - Hope You Feel The Squeeze Hopeful  Heartfelt Heart Hug Message&quot; Tote Bag by JudithDesigns | Redbubble">
            <a:extLst>
              <a:ext uri="{FF2B5EF4-FFF2-40B4-BE49-F238E27FC236}">
                <a16:creationId xmlns:a16="http://schemas.microsoft.com/office/drawing/2014/main" id="{3F3330D0-2B04-48D7-B6A5-42073D450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5" t="18905" r="17275" b="18408"/>
          <a:stretch/>
        </p:blipFill>
        <p:spPr bwMode="auto">
          <a:xfrm>
            <a:off x="1181003" y="3910703"/>
            <a:ext cx="1992572" cy="263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ute Heart Pocket Hug Keyring/Bag Charm: Amazon.co.uk: Handmade">
            <a:extLst>
              <a:ext uri="{FF2B5EF4-FFF2-40B4-BE49-F238E27FC236}">
                <a16:creationId xmlns:a16="http://schemas.microsoft.com/office/drawing/2014/main" id="{777B23DD-A491-4379-B09F-D6C42A79F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" t="19702" r="16899" b="35124"/>
          <a:stretch/>
        </p:blipFill>
        <p:spPr bwMode="auto">
          <a:xfrm>
            <a:off x="636682" y="1684045"/>
            <a:ext cx="3423315" cy="203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4771MP - Rainbow Message Poster : Portrait Posters with a Christian Message  - General and Outreach - Posters :: Christian Publishing and Outreach (CPO)">
            <a:extLst>
              <a:ext uri="{FF2B5EF4-FFF2-40B4-BE49-F238E27FC236}">
                <a16:creationId xmlns:a16="http://schemas.microsoft.com/office/drawing/2014/main" id="{261C086E-ECEE-4755-BC28-205910659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5" b="5780"/>
          <a:stretch/>
        </p:blipFill>
        <p:spPr bwMode="auto">
          <a:xfrm>
            <a:off x="4263635" y="3741377"/>
            <a:ext cx="2468977" cy="297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ree Vector | Positive message with rainbow">
            <a:extLst>
              <a:ext uri="{FF2B5EF4-FFF2-40B4-BE49-F238E27FC236}">
                <a16:creationId xmlns:a16="http://schemas.microsoft.com/office/drawing/2014/main" id="{811D97CC-15C5-4AC5-A262-33F6272242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10574" r="17651" b="12291"/>
          <a:stretch/>
        </p:blipFill>
        <p:spPr bwMode="auto">
          <a:xfrm>
            <a:off x="4897028" y="1613029"/>
            <a:ext cx="1896405" cy="204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Grasslands Road Hanging Message Cross, Choice of Styles – Gifts From A  Distance">
            <a:extLst>
              <a:ext uri="{FF2B5EF4-FFF2-40B4-BE49-F238E27FC236}">
                <a16:creationId xmlns:a16="http://schemas.microsoft.com/office/drawing/2014/main" id="{E39CEBC6-D76F-4534-8D99-660E46A16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r="12343"/>
          <a:stretch/>
        </p:blipFill>
        <p:spPr bwMode="auto">
          <a:xfrm>
            <a:off x="9377449" y="1684045"/>
            <a:ext cx="2400570" cy="436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atholic Quote | Love is shaped like a Cross. | Catholic Link">
            <a:extLst>
              <a:ext uri="{FF2B5EF4-FFF2-40B4-BE49-F238E27FC236}">
                <a16:creationId xmlns:a16="http://schemas.microsoft.com/office/drawing/2014/main" id="{1D1DE00D-BDBA-4729-A114-99DA1FAA9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0" t="6477" r="21939" b="10896"/>
          <a:stretch/>
        </p:blipFill>
        <p:spPr bwMode="auto">
          <a:xfrm>
            <a:off x="7031877" y="3276600"/>
            <a:ext cx="2166340" cy="342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689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B920BB-2944-4C85-9632-C6B3F3D6E219}"/>
              </a:ext>
            </a:extLst>
          </p:cNvPr>
          <p:cNvSpPr/>
          <p:nvPr/>
        </p:nvSpPr>
        <p:spPr>
          <a:xfrm>
            <a:off x="450574" y="331449"/>
            <a:ext cx="112378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Please do not write your name but remember to draw our school badge on the label.</a:t>
            </a: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Finally send your gift to a family member you haven’t seen for a while, or somebody in your road who is alone, or could be worried and needs cheering up!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2BF3F2-5EE3-4852-A6EE-BB64D48A95EC}"/>
              </a:ext>
            </a:extLst>
          </p:cNvPr>
          <p:cNvSpPr/>
          <p:nvPr/>
        </p:nvSpPr>
        <p:spPr>
          <a:xfrm>
            <a:off x="901147" y="5326222"/>
            <a:ext cx="109330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Before you send your gift, please send a photo to me via seesaw.</a:t>
            </a: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Thank you,</a:t>
            </a: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Mrs Coulston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346F74-E814-49D0-AFFB-E9C12D697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34" b="13623"/>
          <a:stretch/>
        </p:blipFill>
        <p:spPr>
          <a:xfrm rot="5400000">
            <a:off x="-300384" y="2867615"/>
            <a:ext cx="3325940" cy="1537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A71294-F47D-4902-B3D2-C20F2832F5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9" t="19565" r="-2319" b="19565"/>
          <a:stretch/>
        </p:blipFill>
        <p:spPr>
          <a:xfrm rot="5400000">
            <a:off x="8616910" y="3025741"/>
            <a:ext cx="3325939" cy="1518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7B34BB-68A4-47EC-9590-D6D130CF7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059" y="2297255"/>
            <a:ext cx="4099696" cy="307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17351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207</TotalTime>
  <Words>449</Words>
  <Application>Microsoft Office PowerPoint</Application>
  <PresentationFormat>Widescreen</PresentationFormat>
  <Paragraphs>43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Century Gothic</vt:lpstr>
      <vt:lpstr>Comic Sans MS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J. Coulston</dc:creator>
  <cp:lastModifiedBy>Mrs J. Coulston</cp:lastModifiedBy>
  <cp:revision>27</cp:revision>
  <dcterms:created xsi:type="dcterms:W3CDTF">2021-02-03T18:38:12Z</dcterms:created>
  <dcterms:modified xsi:type="dcterms:W3CDTF">2021-02-06T14:34:51Z</dcterms:modified>
</cp:coreProperties>
</file>