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2" r:id="rId7"/>
    <p:sldId id="265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8" y="9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2/3/2021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ramlifeeducation.org.uk/scarf-at-home-keeping-happy-and-healthy-during-lockdown-share-your-scarf-specia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Year </a:t>
            </a:r>
          </a:p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PSHE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Mental health week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Mental health week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Thursday 4th February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31034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This week, we will be spending 2 lessons thinking about the important of our mental health. During lockdown, our mental health has been affected massively. </a:t>
            </a:r>
          </a:p>
          <a:p>
            <a:endParaRPr lang="en-US" sz="1800" dirty="0"/>
          </a:p>
          <a:p>
            <a:r>
              <a:rPr lang="en-US" sz="1800" dirty="0" smtClean="0"/>
              <a:t>Spending time to get creative and allowing us to have time to enjoy something we love doing is great to keep us mentally active.</a:t>
            </a:r>
            <a:endParaRPr lang="en-US" sz="1800" dirty="0"/>
          </a:p>
        </p:txBody>
      </p:sp>
      <p:pic>
        <p:nvPicPr>
          <p:cNvPr id="9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0986"/>
          <a:stretch/>
        </p:blipFill>
        <p:spPr/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On the school website for this week’s home learning, I have attached a link to the school webpage that has a page for ‘Mental Health Week.’ 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Thursday activities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dirty="0" smtClean="0"/>
              <a:t>What is self- </a:t>
            </a:r>
            <a:r>
              <a:rPr lang="en-GB" dirty="0"/>
              <a:t>e</a:t>
            </a:r>
            <a:r>
              <a:rPr lang="en-GB" dirty="0" smtClean="0"/>
              <a:t>xpression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This is about talking about yourself. This can be done not only through words, also through clothes, hairstyles. Also, through writing, drawing, creativity, music and dance.</a:t>
            </a:r>
          </a:p>
          <a:p>
            <a:pPr algn="ctr"/>
            <a:r>
              <a:rPr lang="en-GB" dirty="0" smtClean="0"/>
              <a:t>Expressing yourself can allow to show your true self, talk about how you are feeling, share your thoughts and feelings. 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Follow the link on our school webpage for more ideas about self-expression.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4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time!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www.coramlifeeducation.org.uk/scarf-at-home-keeping-happy-and-healthy-during-lockdown-share-your-scarf-special</a:t>
            </a:r>
            <a:r>
              <a:rPr lang="en-GB" dirty="0" smtClean="0"/>
              <a:t> </a:t>
            </a:r>
          </a:p>
          <a:p>
            <a:r>
              <a:rPr lang="en-GB" dirty="0" smtClean="0"/>
              <a:t>Click on the link and you will find an activity for </a:t>
            </a:r>
            <a:r>
              <a:rPr lang="en-GB" dirty="0" smtClean="0"/>
              <a:t>Thursday</a:t>
            </a:r>
            <a:endParaRPr lang="en-GB" dirty="0" smtClean="0"/>
          </a:p>
          <a:p>
            <a:r>
              <a:rPr lang="en-GB" dirty="0" smtClean="0"/>
              <a:t>The letter today is </a:t>
            </a:r>
            <a:r>
              <a:rPr lang="en-GB" dirty="0" smtClean="0"/>
              <a:t>‘R’, </a:t>
            </a:r>
            <a:r>
              <a:rPr lang="en-GB" dirty="0" smtClean="0"/>
              <a:t>which stands for </a:t>
            </a:r>
            <a:r>
              <a:rPr lang="en-GB" dirty="0" smtClean="0"/>
              <a:t>‘Resilience’</a:t>
            </a:r>
            <a:endParaRPr lang="en-GB" dirty="0" smtClean="0"/>
          </a:p>
          <a:p>
            <a:r>
              <a:rPr lang="en-GB" dirty="0" smtClean="0"/>
              <a:t>You will write around the letter all the different ways to be kind and caring.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58" y="4705350"/>
            <a:ext cx="69246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Resilience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Resilience- The capability to </a:t>
            </a:r>
            <a:r>
              <a:rPr lang="en-GB" dirty="0"/>
              <a:t>recover quickly from difficulties; </a:t>
            </a:r>
            <a:r>
              <a:rPr lang="en-GB" dirty="0" smtClean="0"/>
              <a:t>toughness.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In school, we face many difficulties throughout our learning and it is not always easy to recover quickly from them. For example, if we struggle with a piece of Maths work, we learn to understand that we are worthy and capable of overcoming challenges and we do not give up on trying our hardest.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1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Have fun getting creative!</a:t>
            </a:r>
            <a:endParaRPr lang="ru-RU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Make sure to send me photos on seesaw!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305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Comic Sans MS</vt:lpstr>
      <vt:lpstr>Franklin Gothic Book</vt:lpstr>
      <vt:lpstr>Office Theme</vt:lpstr>
      <vt:lpstr>PSHE</vt:lpstr>
      <vt:lpstr>Mental health week</vt:lpstr>
      <vt:lpstr>Activities</vt:lpstr>
      <vt:lpstr>Thursday activities</vt:lpstr>
      <vt:lpstr>Creative time!</vt:lpstr>
      <vt:lpstr>Resilience</vt:lpstr>
      <vt:lpstr>Have fun getting creative!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2021-02-01T21:09:31Z</dcterms:created>
  <dcterms:modified xsi:type="dcterms:W3CDTF">2021-02-03T20:00:45Z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