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2/5/2021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7600F-94D4-4007-AD34-920B11744F3E}"/>
              </a:ext>
            </a:extLst>
          </p:cNvPr>
          <p:cNvSpPr>
            <a:spLocks noGrp="1"/>
          </p:cNvSpPr>
          <p:nvPr>
            <p:ph type="ctrTitle"/>
          </p:nvPr>
        </p:nvSpPr>
        <p:spPr>
          <a:xfrm>
            <a:off x="0" y="959199"/>
            <a:ext cx="9843911" cy="508001"/>
          </a:xfrm>
        </p:spPr>
        <p:txBody>
          <a:bodyPr>
            <a:normAutofit fontScale="90000"/>
          </a:bodyPr>
          <a:lstStyle/>
          <a:p>
            <a:r>
              <a:rPr lang="en-GB" b="1" u="sng" dirty="0"/>
              <a:t>Children’s mental health week</a:t>
            </a:r>
          </a:p>
        </p:txBody>
      </p:sp>
      <p:sp>
        <p:nvSpPr>
          <p:cNvPr id="3" name="Subtitle 2">
            <a:extLst>
              <a:ext uri="{FF2B5EF4-FFF2-40B4-BE49-F238E27FC236}">
                <a16:creationId xmlns:a16="http://schemas.microsoft.com/office/drawing/2014/main" id="{2336C7C2-60BC-4984-83A5-A8C79B7FD5C9}"/>
              </a:ext>
            </a:extLst>
          </p:cNvPr>
          <p:cNvSpPr>
            <a:spLocks noGrp="1"/>
          </p:cNvSpPr>
          <p:nvPr>
            <p:ph type="subTitle" idx="1"/>
          </p:nvPr>
        </p:nvSpPr>
        <p:spPr>
          <a:xfrm>
            <a:off x="3905954" y="1608665"/>
            <a:ext cx="7197726" cy="1405467"/>
          </a:xfrm>
        </p:spPr>
        <p:txBody>
          <a:bodyPr/>
          <a:lstStyle/>
          <a:p>
            <a:r>
              <a:rPr lang="en-GB" dirty="0"/>
              <a:t>Year 6 PSHE 5</a:t>
            </a:r>
            <a:r>
              <a:rPr lang="en-GB" baseline="30000" dirty="0"/>
              <a:t>th</a:t>
            </a:r>
            <a:r>
              <a:rPr lang="en-GB" dirty="0"/>
              <a:t> February 2021</a:t>
            </a:r>
          </a:p>
        </p:txBody>
      </p:sp>
      <p:pic>
        <p:nvPicPr>
          <p:cNvPr id="4" name="Picture 3">
            <a:extLst>
              <a:ext uri="{FF2B5EF4-FFF2-40B4-BE49-F238E27FC236}">
                <a16:creationId xmlns:a16="http://schemas.microsoft.com/office/drawing/2014/main" id="{C83F4430-92DC-42E9-9103-9529DAD38017}"/>
              </a:ext>
            </a:extLst>
          </p:cNvPr>
          <p:cNvPicPr>
            <a:picLocks noChangeAspect="1"/>
          </p:cNvPicPr>
          <p:nvPr/>
        </p:nvPicPr>
        <p:blipFill>
          <a:blip r:embed="rId2"/>
          <a:stretch>
            <a:fillRect/>
          </a:stretch>
        </p:blipFill>
        <p:spPr>
          <a:xfrm>
            <a:off x="4165600" y="1467201"/>
            <a:ext cx="3544712" cy="3544712"/>
          </a:xfrm>
          <a:prstGeom prst="rect">
            <a:avLst/>
          </a:prstGeom>
        </p:spPr>
      </p:pic>
      <p:sp>
        <p:nvSpPr>
          <p:cNvPr id="5" name="TextBox 4">
            <a:extLst>
              <a:ext uri="{FF2B5EF4-FFF2-40B4-BE49-F238E27FC236}">
                <a16:creationId xmlns:a16="http://schemas.microsoft.com/office/drawing/2014/main" id="{1107F0F8-4F6A-42E3-8B15-5F6A60378A7A}"/>
              </a:ext>
            </a:extLst>
          </p:cNvPr>
          <p:cNvSpPr txBox="1"/>
          <p:nvPr/>
        </p:nvSpPr>
        <p:spPr>
          <a:xfrm>
            <a:off x="1693333" y="5294489"/>
            <a:ext cx="9042400" cy="954107"/>
          </a:xfrm>
          <a:prstGeom prst="rect">
            <a:avLst/>
          </a:prstGeom>
          <a:noFill/>
        </p:spPr>
        <p:txBody>
          <a:bodyPr wrap="square" rtlCol="0">
            <a:spAutoFit/>
          </a:bodyPr>
          <a:lstStyle/>
          <a:p>
            <a:r>
              <a:rPr lang="en-GB" sz="2800" dirty="0"/>
              <a:t>Question: What makes you happy? Make a list of as many things you can think of.</a:t>
            </a:r>
          </a:p>
        </p:txBody>
      </p:sp>
    </p:spTree>
    <p:extLst>
      <p:ext uri="{BB962C8B-B14F-4D97-AF65-F5344CB8AC3E}">
        <p14:creationId xmlns:p14="http://schemas.microsoft.com/office/powerpoint/2010/main" val="2166093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A991E-8046-4A55-ADBC-25C17D2E8BF0}"/>
              </a:ext>
            </a:extLst>
          </p:cNvPr>
          <p:cNvSpPr>
            <a:spLocks noGrp="1"/>
          </p:cNvSpPr>
          <p:nvPr>
            <p:ph type="title"/>
          </p:nvPr>
        </p:nvSpPr>
        <p:spPr>
          <a:xfrm>
            <a:off x="651934" y="609599"/>
            <a:ext cx="10131425" cy="1456267"/>
          </a:xfrm>
        </p:spPr>
        <p:txBody>
          <a:bodyPr/>
          <a:lstStyle/>
          <a:p>
            <a:r>
              <a:rPr lang="en-GB" b="1" dirty="0"/>
              <a:t>Where is your happy place? </a:t>
            </a:r>
          </a:p>
        </p:txBody>
      </p:sp>
      <p:sp>
        <p:nvSpPr>
          <p:cNvPr id="3" name="Content Placeholder 2">
            <a:extLst>
              <a:ext uri="{FF2B5EF4-FFF2-40B4-BE49-F238E27FC236}">
                <a16:creationId xmlns:a16="http://schemas.microsoft.com/office/drawing/2014/main" id="{752BBC18-9BCB-4EDD-8BD4-F49EE0A71602}"/>
              </a:ext>
            </a:extLst>
          </p:cNvPr>
          <p:cNvSpPr>
            <a:spLocks noGrp="1"/>
          </p:cNvSpPr>
          <p:nvPr>
            <p:ph idx="1"/>
          </p:nvPr>
        </p:nvSpPr>
        <p:spPr>
          <a:xfrm>
            <a:off x="776112" y="1337733"/>
            <a:ext cx="10131425" cy="1286933"/>
          </a:xfrm>
        </p:spPr>
        <p:txBody>
          <a:bodyPr/>
          <a:lstStyle/>
          <a:p>
            <a:pPr marL="0" indent="0">
              <a:buNone/>
            </a:pPr>
            <a:r>
              <a:rPr lang="en-GB" dirty="0"/>
              <a:t>https://www.youtube.com/watch?v=5dUhuK7TfUc</a:t>
            </a:r>
          </a:p>
        </p:txBody>
      </p:sp>
      <p:pic>
        <p:nvPicPr>
          <p:cNvPr id="4" name="Picture 3">
            <a:extLst>
              <a:ext uri="{FF2B5EF4-FFF2-40B4-BE49-F238E27FC236}">
                <a16:creationId xmlns:a16="http://schemas.microsoft.com/office/drawing/2014/main" id="{33B754EA-6288-4ECE-958C-4E363E12D070}"/>
              </a:ext>
            </a:extLst>
          </p:cNvPr>
          <p:cNvPicPr>
            <a:picLocks noChangeAspect="1"/>
          </p:cNvPicPr>
          <p:nvPr/>
        </p:nvPicPr>
        <p:blipFill rotWithShape="1">
          <a:blip r:embed="rId2"/>
          <a:srcRect l="15142" t="-41" r="14445" b="2044"/>
          <a:stretch/>
        </p:blipFill>
        <p:spPr>
          <a:xfrm>
            <a:off x="7744178" y="440266"/>
            <a:ext cx="2704252" cy="2988733"/>
          </a:xfrm>
          <a:prstGeom prst="rect">
            <a:avLst/>
          </a:prstGeom>
        </p:spPr>
      </p:pic>
      <p:sp>
        <p:nvSpPr>
          <p:cNvPr id="5" name="TextBox 4">
            <a:extLst>
              <a:ext uri="{FF2B5EF4-FFF2-40B4-BE49-F238E27FC236}">
                <a16:creationId xmlns:a16="http://schemas.microsoft.com/office/drawing/2014/main" id="{FEBD5507-76AB-4216-A1E3-F6154AD011E2}"/>
              </a:ext>
            </a:extLst>
          </p:cNvPr>
          <p:cNvSpPr txBox="1"/>
          <p:nvPr/>
        </p:nvSpPr>
        <p:spPr>
          <a:xfrm>
            <a:off x="505180" y="2484104"/>
            <a:ext cx="8096954" cy="3693319"/>
          </a:xfrm>
          <a:prstGeom prst="rect">
            <a:avLst/>
          </a:prstGeom>
          <a:noFill/>
        </p:spPr>
        <p:txBody>
          <a:bodyPr wrap="square" rtlCol="0">
            <a:spAutoFit/>
          </a:bodyPr>
          <a:lstStyle/>
          <a:p>
            <a:r>
              <a:rPr lang="en-GB" sz="2400" dirty="0"/>
              <a:t>Your happy place is your favourite place </a:t>
            </a:r>
          </a:p>
          <a:p>
            <a:r>
              <a:rPr lang="en-GB" sz="2400" dirty="0"/>
              <a:t>It is a place you feel safe </a:t>
            </a:r>
          </a:p>
          <a:p>
            <a:r>
              <a:rPr lang="en-GB" sz="2400" dirty="0"/>
              <a:t>It makes you feel positive </a:t>
            </a:r>
          </a:p>
          <a:p>
            <a:r>
              <a:rPr lang="en-GB" sz="2400" dirty="0"/>
              <a:t>When times are tough it is the place you think of in your head</a:t>
            </a:r>
          </a:p>
          <a:p>
            <a:r>
              <a:rPr lang="en-GB" sz="2400" dirty="0"/>
              <a:t>When you feel sad it is the place that reminds you of happy times </a:t>
            </a:r>
          </a:p>
          <a:p>
            <a:r>
              <a:rPr lang="en-GB" sz="2400" dirty="0"/>
              <a:t>If you are scared this place will help you feel safe</a:t>
            </a:r>
          </a:p>
          <a:p>
            <a:endParaRPr lang="en-GB" sz="2400" dirty="0"/>
          </a:p>
          <a:p>
            <a:r>
              <a:rPr lang="en-GB" sz="2400" dirty="0"/>
              <a:t>Where is this place for you? </a:t>
            </a:r>
          </a:p>
          <a:p>
            <a:endParaRPr lang="en-GB" dirty="0"/>
          </a:p>
        </p:txBody>
      </p:sp>
    </p:spTree>
    <p:extLst>
      <p:ext uri="{BB962C8B-B14F-4D97-AF65-F5344CB8AC3E}">
        <p14:creationId xmlns:p14="http://schemas.microsoft.com/office/powerpoint/2010/main" val="747203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CCF6E-0DAD-414D-9982-A3EB4AD42CAD}"/>
              </a:ext>
            </a:extLst>
          </p:cNvPr>
          <p:cNvSpPr>
            <a:spLocks noGrp="1"/>
          </p:cNvSpPr>
          <p:nvPr>
            <p:ph type="title"/>
          </p:nvPr>
        </p:nvSpPr>
        <p:spPr/>
        <p:txBody>
          <a:bodyPr/>
          <a:lstStyle/>
          <a:p>
            <a:r>
              <a:rPr lang="en-GB" dirty="0"/>
              <a:t>Where are the teachers’ happy places?</a:t>
            </a:r>
          </a:p>
        </p:txBody>
      </p:sp>
      <p:sp>
        <p:nvSpPr>
          <p:cNvPr id="3" name="Content Placeholder 2">
            <a:extLst>
              <a:ext uri="{FF2B5EF4-FFF2-40B4-BE49-F238E27FC236}">
                <a16:creationId xmlns:a16="http://schemas.microsoft.com/office/drawing/2014/main" id="{7876B86D-4B04-45E8-BFC8-BF6AEBAD180E}"/>
              </a:ext>
            </a:extLst>
          </p:cNvPr>
          <p:cNvSpPr>
            <a:spLocks noGrp="1"/>
          </p:cNvSpPr>
          <p:nvPr>
            <p:ph idx="1"/>
          </p:nvPr>
        </p:nvSpPr>
        <p:spPr/>
        <p:txBody>
          <a:bodyPr>
            <a:normAutofit/>
          </a:bodyPr>
          <a:lstStyle/>
          <a:p>
            <a:pPr marL="0" indent="0">
              <a:buNone/>
            </a:pPr>
            <a:r>
              <a:rPr lang="en-GB" sz="2800" dirty="0"/>
              <a:t>Mrs Wilcock – Alderney (</a:t>
            </a:r>
            <a:r>
              <a:rPr lang="en-GB" sz="2800" dirty="0" err="1"/>
              <a:t>Corblet’s</a:t>
            </a:r>
            <a:r>
              <a:rPr lang="en-GB" sz="2800" dirty="0"/>
              <a:t> Bay) – on a balcony drinking tea </a:t>
            </a:r>
          </a:p>
          <a:p>
            <a:pPr marL="0" indent="0">
              <a:buNone/>
            </a:pPr>
            <a:r>
              <a:rPr lang="en-GB" sz="2800" dirty="0"/>
              <a:t>Mrs </a:t>
            </a:r>
            <a:r>
              <a:rPr lang="en-GB" sz="2800" dirty="0" err="1"/>
              <a:t>Coulston</a:t>
            </a:r>
            <a:r>
              <a:rPr lang="en-GB" sz="2800" dirty="0"/>
              <a:t> – Craft room at home </a:t>
            </a:r>
          </a:p>
          <a:p>
            <a:pPr marL="0" indent="0">
              <a:buNone/>
            </a:pPr>
            <a:r>
              <a:rPr lang="en-GB" sz="2800" dirty="0"/>
              <a:t>Mr Fletcher – on the football pitch </a:t>
            </a:r>
          </a:p>
          <a:p>
            <a:pPr marL="0" indent="0">
              <a:buNone/>
            </a:pPr>
            <a:r>
              <a:rPr lang="en-GB" sz="2800" dirty="0"/>
              <a:t>Miss Cross – by a river or the sea with my friends </a:t>
            </a:r>
          </a:p>
          <a:p>
            <a:pPr marL="0" indent="0">
              <a:buNone/>
            </a:pPr>
            <a:r>
              <a:rPr lang="en-GB" sz="2800" dirty="0"/>
              <a:t>Mr Booth – in a pool on holiday </a:t>
            </a:r>
          </a:p>
          <a:p>
            <a:pPr marL="0" indent="0">
              <a:buNone/>
            </a:pPr>
            <a:endParaRPr lang="en-GB" sz="2800" dirty="0"/>
          </a:p>
        </p:txBody>
      </p:sp>
    </p:spTree>
    <p:extLst>
      <p:ext uri="{BB962C8B-B14F-4D97-AF65-F5344CB8AC3E}">
        <p14:creationId xmlns:p14="http://schemas.microsoft.com/office/powerpoint/2010/main" val="2218107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80FC9-938C-43C4-A6FB-A1171FCBF358}"/>
              </a:ext>
            </a:extLst>
          </p:cNvPr>
          <p:cNvSpPr>
            <a:spLocks noGrp="1"/>
          </p:cNvSpPr>
          <p:nvPr>
            <p:ph type="title"/>
          </p:nvPr>
        </p:nvSpPr>
        <p:spPr>
          <a:xfrm>
            <a:off x="764823" y="208845"/>
            <a:ext cx="10131425" cy="1010356"/>
          </a:xfrm>
        </p:spPr>
        <p:txBody>
          <a:bodyPr/>
          <a:lstStyle/>
          <a:p>
            <a:r>
              <a:rPr lang="en-GB" b="1" dirty="0"/>
              <a:t>ACTIVITY </a:t>
            </a:r>
          </a:p>
        </p:txBody>
      </p:sp>
      <p:sp>
        <p:nvSpPr>
          <p:cNvPr id="3" name="Content Placeholder 2">
            <a:extLst>
              <a:ext uri="{FF2B5EF4-FFF2-40B4-BE49-F238E27FC236}">
                <a16:creationId xmlns:a16="http://schemas.microsoft.com/office/drawing/2014/main" id="{C95BEBD0-9ABB-4A32-B279-12CEF0CCB32E}"/>
              </a:ext>
            </a:extLst>
          </p:cNvPr>
          <p:cNvSpPr>
            <a:spLocks noGrp="1"/>
          </p:cNvSpPr>
          <p:nvPr>
            <p:ph idx="1"/>
          </p:nvPr>
        </p:nvSpPr>
        <p:spPr>
          <a:xfrm>
            <a:off x="764822" y="1224844"/>
            <a:ext cx="10131425" cy="5633156"/>
          </a:xfrm>
        </p:spPr>
        <p:txBody>
          <a:bodyPr>
            <a:normAutofit lnSpcReduction="10000"/>
          </a:bodyPr>
          <a:lstStyle/>
          <a:p>
            <a:pPr marL="0" indent="0">
              <a:buNone/>
            </a:pPr>
            <a:r>
              <a:rPr lang="en-GB" sz="2400" dirty="0"/>
              <a:t>At the moment, many of us cannot actually visit our happy place, or maybe not as much as we would like.</a:t>
            </a:r>
          </a:p>
          <a:p>
            <a:pPr marL="0" indent="0">
              <a:buNone/>
            </a:pPr>
            <a:r>
              <a:rPr lang="en-GB" sz="2400" dirty="0"/>
              <a:t>So we need to visualise and remember this place to help us get though tough times. </a:t>
            </a:r>
          </a:p>
          <a:p>
            <a:pPr marL="0" indent="0">
              <a:buNone/>
            </a:pPr>
            <a:endParaRPr lang="en-GB" sz="2400" dirty="0"/>
          </a:p>
          <a:p>
            <a:pPr marL="0" indent="0">
              <a:buNone/>
            </a:pPr>
            <a:r>
              <a:rPr lang="en-GB" sz="2400" u="sng" dirty="0"/>
              <a:t>Activity </a:t>
            </a:r>
          </a:p>
          <a:p>
            <a:pPr marL="0" indent="0">
              <a:buNone/>
            </a:pPr>
            <a:r>
              <a:rPr lang="en-GB" sz="2400" dirty="0"/>
              <a:t>Because we cannot go to our happy place, we are going to draw and colour a picture of the place on plain paper. </a:t>
            </a:r>
          </a:p>
          <a:p>
            <a:pPr marL="0" indent="0">
              <a:buNone/>
            </a:pPr>
            <a:r>
              <a:rPr lang="en-GB" sz="2400" dirty="0"/>
              <a:t>Take a photo of your happy place drawing and upload it to Seesaw. Then write an explanation including where and why you have chosen this place (you can video record this if you like). </a:t>
            </a:r>
          </a:p>
          <a:p>
            <a:pPr marL="0" indent="0">
              <a:buNone/>
            </a:pPr>
            <a:r>
              <a:rPr lang="en-GB" sz="2400" dirty="0"/>
              <a:t>Then stick you happy place drawing up somewhere you can see it, like your bedroom, so whenever you are feeling sad, anxious or angry, you can see your happy place and it will help keep you positive!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29593564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110</TotalTime>
  <Words>316</Words>
  <Application>Microsoft Office PowerPoint</Application>
  <PresentationFormat>Widescreen</PresentationFormat>
  <Paragraphs>27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Celestial</vt:lpstr>
      <vt:lpstr>Children’s mental health week</vt:lpstr>
      <vt:lpstr>Where is your happy place? </vt:lpstr>
      <vt:lpstr>Where are the teachers’ happy places?</vt:lpstr>
      <vt:lpstr>ACTIVITY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look great!</dc:title>
  <dc:creator>Miss L. Cross</dc:creator>
  <cp:lastModifiedBy>Miss L. Cross</cp:lastModifiedBy>
  <cp:revision>10</cp:revision>
  <dcterms:created xsi:type="dcterms:W3CDTF">2021-02-01T13:59:34Z</dcterms:created>
  <dcterms:modified xsi:type="dcterms:W3CDTF">2021-02-05T08:42:48Z</dcterms:modified>
</cp:coreProperties>
</file>