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B7669-8EF1-4F93-B7C3-E2C9A1285AAB}"/>
              </a:ext>
            </a:extLst>
          </p:cNvPr>
          <p:cNvSpPr/>
          <p:nvPr/>
        </p:nvSpPr>
        <p:spPr>
          <a:xfrm>
            <a:off x="450573" y="561059"/>
            <a:ext cx="1147638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Why is the Exodus such a significant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event in Jewish and Christian History?</a:t>
            </a:r>
          </a:p>
          <a:p>
            <a:pPr algn="ctr"/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Christian Values – Justice, Faith, Hope, Peace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In this unit of work we will investigate:</a:t>
            </a:r>
          </a:p>
          <a:p>
            <a:pPr algn="ctr"/>
            <a:r>
              <a:rPr lang="en-GB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why some events are significant.</a:t>
            </a:r>
          </a:p>
          <a:p>
            <a:pPr algn="ctr"/>
            <a:r>
              <a:rPr lang="en-GB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the life of Moses</a:t>
            </a:r>
            <a:endParaRPr lang="en-GB" sz="2400" i="1" dirty="0">
              <a:solidFill>
                <a:schemeClr val="bg1"/>
              </a:solidFill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algn="ctr"/>
            <a:r>
              <a:rPr lang="en-GB" sz="2400" i="1" dirty="0">
                <a:solidFill>
                  <a:schemeClr val="bg1"/>
                </a:solidFill>
                <a:latin typeface="Comic Sans MS" panose="030F0702030302020204" pitchFamily="66" charset="0"/>
              </a:rPr>
              <a:t>stories from the Old Testament,</a:t>
            </a:r>
          </a:p>
          <a:p>
            <a:pPr algn="ctr"/>
            <a:r>
              <a:rPr lang="en-GB" sz="24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the meaning of freedom</a:t>
            </a:r>
          </a:p>
        </p:txBody>
      </p:sp>
    </p:spTree>
    <p:extLst>
      <p:ext uri="{BB962C8B-B14F-4D97-AF65-F5344CB8AC3E}">
        <p14:creationId xmlns:p14="http://schemas.microsoft.com/office/powerpoint/2010/main" val="253906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9104B7-A6CF-40D0-A50A-4A356E078303}"/>
              </a:ext>
            </a:extLst>
          </p:cNvPr>
          <p:cNvSpPr txBox="1"/>
          <p:nvPr/>
        </p:nvSpPr>
        <p:spPr>
          <a:xfrm>
            <a:off x="159027" y="304801"/>
            <a:ext cx="117811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Last week we looked at Moses and the significant events of his life.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God saved his people and gave them freedom, through Moses.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Think back to the last RE Unit … </a:t>
            </a: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How does the story of Moses link to the Eucharist?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At the heart of the Passover meal is the celebration of freedom.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What is freedom?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What does it mean to be free?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What does it mean if you are not free?</a:t>
            </a:r>
          </a:p>
        </p:txBody>
      </p:sp>
    </p:spTree>
    <p:extLst>
      <p:ext uri="{BB962C8B-B14F-4D97-AF65-F5344CB8AC3E}">
        <p14:creationId xmlns:p14="http://schemas.microsoft.com/office/powerpoint/2010/main" val="321054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74137E-D075-427F-8F60-8CF7FC112098}"/>
              </a:ext>
            </a:extLst>
          </p:cNvPr>
          <p:cNvSpPr txBox="1"/>
          <p:nvPr/>
        </p:nvSpPr>
        <p:spPr>
          <a:xfrm>
            <a:off x="92765" y="58846"/>
            <a:ext cx="1166191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There are people who are not free, they are oppressed and suffer persecution.</a:t>
            </a: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Is this right? Why? Why not?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People can be trapped by poverty and war.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In what other ways can people feel trapped?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Why is freedom and the freedom to choose so important?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There are many great leaders in history and today.</a:t>
            </a: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What qualities do you need to be a good leader?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Thank you for your thoughts and ideas – it’s good to be aware of how historical events can shape lives in present times.</a:t>
            </a:r>
          </a:p>
          <a:p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Send in your ideas to me via Seesaw,</a:t>
            </a: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Thank you.</a:t>
            </a: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Mrs Coulston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923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31</TotalTime>
  <Words>245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 Light</vt:lpstr>
      <vt:lpstr>Comic Sans MS</vt:lpstr>
      <vt:lpstr>Metropolitan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J. Coulston</dc:creator>
  <cp:lastModifiedBy>Miss L. Cross</cp:lastModifiedBy>
  <cp:revision>7</cp:revision>
  <cp:lastPrinted>2021-02-08T10:35:24Z</cp:lastPrinted>
  <dcterms:created xsi:type="dcterms:W3CDTF">2021-01-18T12:37:21Z</dcterms:created>
  <dcterms:modified xsi:type="dcterms:W3CDTF">2021-02-10T08:49:37Z</dcterms:modified>
</cp:coreProperties>
</file>