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57" r:id="rId4"/>
    <p:sldId id="265" r:id="rId5"/>
    <p:sldId id="268" r:id="rId6"/>
    <p:sldId id="266" r:id="rId7"/>
    <p:sldId id="267" r:id="rId8"/>
    <p:sldId id="262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156F9AD-5E26-461F-8492-AEA47560BB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44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83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26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217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56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00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437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67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7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40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6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4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9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49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41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9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7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6F9AD-5E26-461F-8492-AEA47560BB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friendpoems.com/poems/other/haiku/" TargetMode="External"/><Relationship Id="rId2" Type="http://schemas.openxmlformats.org/officeDocument/2006/relationships/hyperlink" Target="http://www.mywordwizard.com/haiku-poem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Thursday 4</a:t>
            </a:r>
            <a:r>
              <a:rPr lang="en-GB" baseline="30000" dirty="0" smtClean="0"/>
              <a:t>th</a:t>
            </a:r>
            <a:r>
              <a:rPr lang="en-GB" dirty="0" smtClean="0"/>
              <a:t> February </a:t>
            </a:r>
            <a:r>
              <a:rPr lang="en-GB" dirty="0" smtClean="0"/>
              <a:t>2021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4566" y="3981855"/>
            <a:ext cx="9448800" cy="685800"/>
          </a:xfrm>
        </p:spPr>
        <p:txBody>
          <a:bodyPr/>
          <a:lstStyle/>
          <a:p>
            <a:r>
              <a:rPr lang="en-GB" dirty="0" smtClean="0"/>
              <a:t>LO- To learn a Haiku Poems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401" y="3628501"/>
            <a:ext cx="3515541" cy="234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topic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For our new topic, our outcome will be to produce a ‘Poem with a Structure’</a:t>
            </a:r>
          </a:p>
          <a:p>
            <a:pPr marL="0" indent="0">
              <a:buNone/>
            </a:pPr>
            <a:endParaRPr lang="en-GB" dirty="0"/>
          </a:p>
          <a:p>
            <a:pPr algn="ctr"/>
            <a:r>
              <a:rPr lang="en-GB" dirty="0" smtClean="0"/>
              <a:t>For </a:t>
            </a:r>
            <a:r>
              <a:rPr lang="en-GB" dirty="0"/>
              <a:t>this unit, we will be looking at ‘Haiku poems</a:t>
            </a:r>
            <a:r>
              <a:rPr lang="en-GB" dirty="0" smtClean="0"/>
              <a:t>’. 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We will begin looking at examples of Haiku poems and learn to create our own.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 structure comprises 17 syllables arranged in three consecutive lines of 5, 7, and 5 syllables respectively. In actuality this is the common English language form, as the Japanese syllables are slightly different.</a:t>
            </a:r>
          </a:p>
        </p:txBody>
      </p:sp>
    </p:spTree>
    <p:extLst>
      <p:ext uri="{BB962C8B-B14F-4D97-AF65-F5344CB8AC3E}">
        <p14:creationId xmlns:p14="http://schemas.microsoft.com/office/powerpoint/2010/main" val="29897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 smtClean="0"/>
              <a:t>How many syllables are in the first, second and third line of a Haiku poem?</a:t>
            </a: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2400" b="1" dirty="0" smtClean="0"/>
              <a:t>First line- 5</a:t>
            </a:r>
          </a:p>
          <a:p>
            <a:pPr marL="0" indent="0" algn="ctr">
              <a:buNone/>
            </a:pPr>
            <a:r>
              <a:rPr lang="en-GB" sz="2400" b="1" dirty="0" smtClean="0"/>
              <a:t>Second line- 7</a:t>
            </a:r>
          </a:p>
          <a:p>
            <a:pPr marL="0" indent="0" algn="ctr">
              <a:buNone/>
            </a:pPr>
            <a:r>
              <a:rPr lang="en-GB" sz="2400" b="1" dirty="0" smtClean="0"/>
              <a:t>Third line- 5</a:t>
            </a:r>
            <a:endParaRPr lang="en-GB" sz="2400" b="1" dirty="0"/>
          </a:p>
          <a:p>
            <a:pPr marL="0" indent="0" algn="ctr">
              <a:buNone/>
            </a:pPr>
            <a:endParaRPr lang="en-GB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516" y="4528478"/>
            <a:ext cx="3042168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 deeper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2057401"/>
            <a:ext cx="10820400" cy="4024125"/>
          </a:xfrm>
        </p:spPr>
        <p:txBody>
          <a:bodyPr>
            <a:normAutofit fontScale="92500"/>
          </a:bodyPr>
          <a:lstStyle/>
          <a:p>
            <a:pPr algn="ctr"/>
            <a:r>
              <a:rPr lang="en-GB" sz="4800" dirty="0" smtClean="0"/>
              <a:t>We are going to choose and learn a Haiku Poem by heart.</a:t>
            </a:r>
          </a:p>
          <a:p>
            <a:pPr algn="ctr"/>
            <a:endParaRPr lang="en-GB" sz="4800" dirty="0"/>
          </a:p>
          <a:p>
            <a:pPr algn="ctr"/>
            <a:r>
              <a:rPr lang="en-GB" sz="4800" dirty="0" smtClean="0"/>
              <a:t>This will then be performed on Friday. I would love you to video/record you performing a haiku poem.</a:t>
            </a:r>
          </a:p>
          <a:p>
            <a:pPr marL="0" indent="0" algn="ctr">
              <a:buNone/>
            </a:pP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8324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 WANT TO SEE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We will look at how to use the correct tone, volume </a:t>
            </a:r>
            <a:r>
              <a:rPr lang="en-GB" sz="4000" dirty="0" smtClean="0"/>
              <a:t>and </a:t>
            </a:r>
            <a:r>
              <a:rPr lang="en-GB" sz="4000" dirty="0" smtClean="0"/>
              <a:t>actions.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 smtClean="0"/>
              <a:t>I will give you a couple of examples of how I </a:t>
            </a:r>
            <a:r>
              <a:rPr lang="en-GB" sz="4000" dirty="0" smtClean="0"/>
              <a:t>would like </a:t>
            </a:r>
            <a:r>
              <a:rPr lang="en-GB" sz="4000" dirty="0" smtClean="0"/>
              <a:t>you </a:t>
            </a:r>
            <a:r>
              <a:rPr lang="en-GB" sz="4000" dirty="0" smtClean="0"/>
              <a:t>to perform your poems. 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938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5550" y="1914436"/>
            <a:ext cx="6515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A Rainbow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Crescent of colours</a:t>
            </a:r>
          </a:p>
          <a:p>
            <a:pPr algn="ctr"/>
            <a:r>
              <a:rPr lang="en-GB" sz="4000" dirty="0"/>
              <a:t>Arching high above our heads.</a:t>
            </a:r>
          </a:p>
          <a:p>
            <a:pPr algn="ctr"/>
            <a:r>
              <a:rPr lang="en-GB" sz="4000" dirty="0"/>
              <a:t>Sunshine brings us hope.</a:t>
            </a:r>
          </a:p>
        </p:txBody>
      </p:sp>
    </p:spTree>
    <p:extLst>
      <p:ext uri="{BB962C8B-B14F-4D97-AF65-F5344CB8AC3E}">
        <p14:creationId xmlns:p14="http://schemas.microsoft.com/office/powerpoint/2010/main" val="6029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October’s Gold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/>
              <a:t>Like crunchy cornflakes</a:t>
            </a:r>
          </a:p>
          <a:p>
            <a:pPr marL="0" indent="0" algn="ctr">
              <a:buNone/>
            </a:pPr>
            <a:r>
              <a:rPr lang="en-GB" sz="4000" dirty="0"/>
              <a:t>Gold leaves rustle underfoot</a:t>
            </a:r>
          </a:p>
          <a:p>
            <a:pPr marL="0" indent="0" algn="ctr">
              <a:buNone/>
            </a:pPr>
            <a:r>
              <a:rPr lang="en-GB" sz="4000" dirty="0"/>
              <a:t>Beauty in decay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371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HAIKU POETRY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24558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dirty="0" smtClean="0"/>
              <a:t>Water</a:t>
            </a:r>
          </a:p>
          <a:p>
            <a:pPr marL="0" indent="0" algn="ctr">
              <a:buNone/>
            </a:pP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Flowing through the pipes</a:t>
            </a:r>
            <a:br>
              <a:rPr lang="en-GB" sz="3200" dirty="0" smtClean="0"/>
            </a:br>
            <a:r>
              <a:rPr lang="en-GB" sz="3200" dirty="0" smtClean="0"/>
              <a:t>Rushing out of the faucet</a:t>
            </a:r>
            <a:br>
              <a:rPr lang="en-GB" sz="3200" dirty="0" smtClean="0"/>
            </a:br>
            <a:r>
              <a:rPr lang="en-GB" sz="3200" dirty="0" smtClean="0"/>
              <a:t>Refreshing and cool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3143568" y="57036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Five syllables in the first line, seven in the second, and five in the third. </a:t>
            </a:r>
          </a:p>
        </p:txBody>
      </p:sp>
    </p:spTree>
    <p:extLst>
      <p:ext uri="{BB962C8B-B14F-4D97-AF65-F5344CB8AC3E}">
        <p14:creationId xmlns:p14="http://schemas.microsoft.com/office/powerpoint/2010/main" val="11214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Courier New" panose="02070309020205020404" pitchFamily="49" charset="0"/>
              <a:buChar char="-"/>
            </a:pPr>
            <a:r>
              <a:rPr lang="en-GB" sz="2400" b="1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begin with, we will look at some examples of ‘Haiku Poems’</a:t>
            </a: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Courier New" panose="02070309020205020404" pitchFamily="49" charset="0"/>
              <a:buChar char="-"/>
            </a:pPr>
            <a:endParaRPr lang="en-GB" sz="2400" b="1" dirty="0" smtClean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Courier New" panose="02070309020205020404" pitchFamily="49" charset="0"/>
              <a:buChar char="-"/>
            </a:pPr>
            <a:r>
              <a:rPr lang="en-GB" dirty="0"/>
              <a:t>Use </a:t>
            </a:r>
            <a:r>
              <a:rPr lang="en-GB" dirty="0" smtClean="0"/>
              <a:t>these websites </a:t>
            </a:r>
            <a:r>
              <a:rPr lang="en-GB" dirty="0"/>
              <a:t>to read some examples of Haiku Poems- </a:t>
            </a:r>
            <a:r>
              <a:rPr lang="en-GB" u="sng" dirty="0">
                <a:hlinkClick r:id="rId2"/>
              </a:rPr>
              <a:t>http://</a:t>
            </a:r>
            <a:r>
              <a:rPr lang="en-GB" u="sng" dirty="0" smtClean="0">
                <a:hlinkClick r:id="rId2"/>
              </a:rPr>
              <a:t>www.mywordwizard.com/haiku-poems.html</a:t>
            </a:r>
            <a:endParaRPr lang="en-GB" u="sng" dirty="0" smtClean="0"/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Courier New" panose="02070309020205020404" pitchFamily="49" charset="0"/>
              <a:buChar char="-"/>
            </a:pPr>
            <a:r>
              <a:rPr lang="en-GB" dirty="0">
                <a:hlinkClick r:id="rId3"/>
              </a:rPr>
              <a:t>https://www.familyfriendpoems.com/poems/other/haiku/</a:t>
            </a:r>
            <a:r>
              <a:rPr lang="en-GB" dirty="0"/>
              <a:t> 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Courier New" panose="02070309020205020404" pitchFamily="49" charset="0"/>
              <a:buChar char="-"/>
            </a:pPr>
            <a:endParaRPr lang="en-GB" dirty="0"/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Courier New" panose="02070309020205020404" pitchFamily="49" charset="0"/>
              <a:buChar char="-"/>
            </a:pPr>
            <a:endParaRPr lang="en-GB" sz="2400" b="1" dirty="0" smtClean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531</TotalTime>
  <Words>301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Courier New</vt:lpstr>
      <vt:lpstr>Segoe UI</vt:lpstr>
      <vt:lpstr>Times New Roman</vt:lpstr>
      <vt:lpstr>Vapor Trail</vt:lpstr>
      <vt:lpstr>Thursday 4th February 2021</vt:lpstr>
      <vt:lpstr>the topic</vt:lpstr>
      <vt:lpstr>Starter</vt:lpstr>
      <vt:lpstr>Dig deeper</vt:lpstr>
      <vt:lpstr>What I WANT TO SEE</vt:lpstr>
      <vt:lpstr>PowerPoint Presentation</vt:lpstr>
      <vt:lpstr>PowerPoint Presentation</vt:lpstr>
      <vt:lpstr>Example of HAIKU POETRY</vt:lpstr>
      <vt:lpstr>Websites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19th January 2021</dc:title>
  <dc:creator>Mrs A. Loughran</dc:creator>
  <cp:lastModifiedBy>Mrs A. Loughran</cp:lastModifiedBy>
  <cp:revision>28</cp:revision>
  <dcterms:created xsi:type="dcterms:W3CDTF">2021-01-18T10:42:13Z</dcterms:created>
  <dcterms:modified xsi:type="dcterms:W3CDTF">2021-02-03T08:49:05Z</dcterms:modified>
</cp:coreProperties>
</file>