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7" r:id="rId4"/>
    <p:sldId id="263" r:id="rId5"/>
    <p:sldId id="259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4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3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21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5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0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3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6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0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6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9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1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9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7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F9AD-5E26-461F-8492-AEA47560BBED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Monday </a:t>
            </a:r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February 2021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LO- To </a:t>
            </a:r>
            <a:r>
              <a:rPr lang="en-GB" dirty="0" smtClean="0"/>
              <a:t>use effective vocabulary in order to describe a given photograph.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501" y="3975101"/>
            <a:ext cx="3515541" cy="23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 for our topic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For our new topic, our outcome will be to produce a ‘Poem with a Structure’</a:t>
            </a:r>
          </a:p>
          <a:p>
            <a:pPr marL="0" indent="0">
              <a:buNone/>
            </a:pPr>
            <a:endParaRPr lang="en-GB" dirty="0"/>
          </a:p>
          <a:p>
            <a:pPr algn="ctr"/>
            <a:r>
              <a:rPr lang="en-GB" dirty="0" smtClean="0"/>
              <a:t>For </a:t>
            </a:r>
            <a:r>
              <a:rPr lang="en-GB" dirty="0"/>
              <a:t>this unit, we will be looking at ‘Haiku poems</a:t>
            </a:r>
            <a:r>
              <a:rPr lang="en-GB" dirty="0" smtClean="0"/>
              <a:t>’. 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We will begin looking at examples of Haiku poems and learn to create our own.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structure comprises 17 syllables arranged in three consecutive lines of 5, 7, and 5 syllables respectively. In actuality this is the common English language form, as the Japanese syllables are slightly different.</a:t>
            </a:r>
          </a:p>
        </p:txBody>
      </p:sp>
    </p:spTree>
    <p:extLst>
      <p:ext uri="{BB962C8B-B14F-4D97-AF65-F5344CB8AC3E}">
        <p14:creationId xmlns:p14="http://schemas.microsoft.com/office/powerpoint/2010/main" val="29897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/>
              <a:t>What </a:t>
            </a:r>
            <a:r>
              <a:rPr lang="en-GB" sz="3600" dirty="0" smtClean="0"/>
              <a:t>theme </a:t>
            </a:r>
            <a:r>
              <a:rPr lang="en-GB" sz="3600" dirty="0" smtClean="0"/>
              <a:t>is </a:t>
            </a:r>
            <a:r>
              <a:rPr lang="en-GB" sz="3600" dirty="0" smtClean="0"/>
              <a:t>most common in a Haiku Poem ?</a:t>
            </a:r>
            <a:endParaRPr lang="en-GB" sz="3600" dirty="0" smtClean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2000" dirty="0"/>
              <a:t>Nature themes are most common in </a:t>
            </a:r>
            <a:r>
              <a:rPr lang="en-GB" sz="2000" dirty="0" smtClean="0"/>
              <a:t>haiku, many haiku poems </a:t>
            </a:r>
            <a:r>
              <a:rPr lang="en-GB" sz="2000" dirty="0"/>
              <a:t>are about very simple natural elements of day-to-day life. </a:t>
            </a:r>
            <a:endParaRPr lang="en-GB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916" y="4607178"/>
            <a:ext cx="3042168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haiku poems?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GB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GB" dirty="0" smtClean="0">
                <a:solidFill>
                  <a:prstClr val="black"/>
                </a:solidFill>
              </a:rPr>
              <a:t>The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n-GB" b="1" dirty="0">
                <a:solidFill>
                  <a:prstClr val="black"/>
                </a:solidFill>
              </a:rPr>
              <a:t>haiku</a:t>
            </a:r>
            <a:r>
              <a:rPr lang="en-GB" dirty="0">
                <a:solidFill>
                  <a:prstClr val="black"/>
                </a:solidFill>
              </a:rPr>
              <a:t> is a Japanese </a:t>
            </a:r>
            <a:r>
              <a:rPr lang="en-GB" b="1" dirty="0" smtClean="0">
                <a:solidFill>
                  <a:prstClr val="black"/>
                </a:solidFill>
              </a:rPr>
              <a:t>poem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that consists of three lines, with five syllables in the first line, seven in the second, and five in the third. </a:t>
            </a:r>
            <a:endParaRPr lang="en-GB" sz="36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797" y="4391448"/>
            <a:ext cx="3558403" cy="1986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17" y="4189219"/>
            <a:ext cx="3517697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Wingdings" panose="05000000000000000000" pitchFamily="2" charset="2"/>
              <a:buChar char=""/>
            </a:pPr>
            <a:r>
              <a:rPr lang="en-GB" sz="2400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For today’s activity, we will be looking at a range of nature photos, that would be commonly used in order to brainstorm ideas for a haiku poem.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Wingdings" panose="05000000000000000000" pitchFamily="2" charset="2"/>
              <a:buChar char=""/>
            </a:pPr>
            <a:r>
              <a:rPr lang="en-GB" sz="2400" dirty="0" smtClean="0">
                <a:latin typeface="Segoe UI" panose="020B0502040204020203" pitchFamily="34" charset="0"/>
              </a:rPr>
              <a:t>For Haiku poems, poets would notice about simple nature elements through their everyday life. These elements would inspire them and would give them ideas to produce a nature Haiku poem.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54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800" dirty="0"/>
              <a:t>I have produced a word document with 3 nature photographs that I would like you to look at and note/type down ideas about each photo</a:t>
            </a:r>
            <a:r>
              <a:rPr lang="en-GB" sz="2800" dirty="0" smtClean="0"/>
              <a:t>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You can add text boxes to show your ideas/thoughts, do it as a word document or print them out and write down you ideas.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0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161</TotalTime>
  <Words>299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Segoe UI</vt:lpstr>
      <vt:lpstr>Times New Roman</vt:lpstr>
      <vt:lpstr>Wingdings</vt:lpstr>
      <vt:lpstr>Vapor Trail</vt:lpstr>
      <vt:lpstr>Monday 8th February 2021</vt:lpstr>
      <vt:lpstr>Outcome for our topic</vt:lpstr>
      <vt:lpstr>Starter</vt:lpstr>
      <vt:lpstr>What are haiku poems?</vt:lpstr>
      <vt:lpstr>Main activity</vt:lpstr>
      <vt:lpstr>Main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19th January 2021</dc:title>
  <dc:creator>Mrs A. Loughran</dc:creator>
  <cp:lastModifiedBy>Mrs A. Loughran</cp:lastModifiedBy>
  <cp:revision>23</cp:revision>
  <dcterms:created xsi:type="dcterms:W3CDTF">2021-01-18T10:42:13Z</dcterms:created>
  <dcterms:modified xsi:type="dcterms:W3CDTF">2021-02-05T10:26:07Z</dcterms:modified>
</cp:coreProperties>
</file>