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friendpoems.com/poems/other/haiku/" TargetMode="External"/><Relationship Id="rId2" Type="http://schemas.openxmlformats.org/officeDocument/2006/relationships/hyperlink" Target="http://www.mywordwizard.com/haiku-poem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1</a:t>
            </a:r>
            <a:r>
              <a:rPr lang="en-GB" baseline="30000" dirty="0" smtClean="0"/>
              <a:t>st</a:t>
            </a:r>
            <a:r>
              <a:rPr lang="en-GB" dirty="0" smtClean="0"/>
              <a:t> February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LO- To create an interest in our new English topic.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401" y="3628501"/>
            <a:ext cx="3515541" cy="23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For our new topic, our outcome will be to produce a ‘Poem with a Structure’</a:t>
            </a:r>
          </a:p>
          <a:p>
            <a:pPr marL="0" indent="0">
              <a:buNone/>
            </a:pPr>
            <a:endParaRPr lang="en-GB" dirty="0"/>
          </a:p>
          <a:p>
            <a:pPr algn="ctr"/>
            <a:r>
              <a:rPr lang="en-GB" dirty="0" smtClean="0"/>
              <a:t>For </a:t>
            </a:r>
            <a:r>
              <a:rPr lang="en-GB" dirty="0"/>
              <a:t>this unit, we will be looking at ‘Haiku poems</a:t>
            </a:r>
            <a:r>
              <a:rPr lang="en-GB" dirty="0" smtClean="0"/>
              <a:t>’. 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will begin looking at examples of Haiku poems and learn to create our own.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structure comprises 17 syllables arranged in three consecutive lines of 5, 7, and 5 syllables respectively. In actuality this is the common English language form, as the Japanese syllables are slightly different.</a:t>
            </a:r>
          </a:p>
        </p:txBody>
      </p:sp>
    </p:spTree>
    <p:extLst>
      <p:ext uri="{BB962C8B-B14F-4D97-AF65-F5344CB8AC3E}">
        <p14:creationId xmlns:p14="http://schemas.microsoft.com/office/powerpoint/2010/main" val="2989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What is poetry?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b="1" dirty="0"/>
              <a:t>Poetry</a:t>
            </a:r>
            <a:r>
              <a:rPr lang="en-GB" dirty="0"/>
              <a:t> is a type of </a:t>
            </a:r>
            <a:r>
              <a:rPr lang="en-GB" dirty="0" smtClean="0"/>
              <a:t>literature, that </a:t>
            </a:r>
            <a:r>
              <a:rPr lang="en-GB" dirty="0"/>
              <a:t>attempts to stir a reader's imagination or emotions. The </a:t>
            </a:r>
            <a:r>
              <a:rPr lang="en-GB" b="1" dirty="0"/>
              <a:t>poet</a:t>
            </a:r>
            <a:r>
              <a:rPr lang="en-GB" dirty="0"/>
              <a:t> does this by carefully choosing and arranging language for its </a:t>
            </a:r>
            <a:r>
              <a:rPr lang="en-GB" b="1" dirty="0"/>
              <a:t>meaning</a:t>
            </a:r>
            <a:r>
              <a:rPr lang="en-GB" dirty="0"/>
              <a:t>, sound, and rhythm. </a:t>
            </a:r>
            <a:endParaRPr lang="en-GB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16" y="4607178"/>
            <a:ext cx="304216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haiku poems?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dirty="0" smtClean="0">
                <a:solidFill>
                  <a:prstClr val="black"/>
                </a:solidFill>
              </a:rPr>
              <a:t>The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n-GB" b="1" dirty="0">
                <a:solidFill>
                  <a:prstClr val="black"/>
                </a:solidFill>
              </a:rPr>
              <a:t>haiku</a:t>
            </a:r>
            <a:r>
              <a:rPr lang="en-GB" dirty="0">
                <a:solidFill>
                  <a:prstClr val="black"/>
                </a:solidFill>
              </a:rPr>
              <a:t> is a Japanese </a:t>
            </a:r>
            <a:r>
              <a:rPr lang="en-GB" b="1" dirty="0">
                <a:solidFill>
                  <a:prstClr val="black"/>
                </a:solidFill>
              </a:rPr>
              <a:t>poetic</a:t>
            </a:r>
            <a:r>
              <a:rPr lang="en-GB" dirty="0">
                <a:solidFill>
                  <a:prstClr val="black"/>
                </a:solidFill>
              </a:rPr>
              <a:t> form that consists of three lines, with five syllables in the first line, seven in the second, and five in the third. </a:t>
            </a:r>
            <a:endParaRPr lang="en-GB" sz="3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797" y="4391448"/>
            <a:ext cx="3558403" cy="1986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7" y="4189219"/>
            <a:ext cx="351769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sz="24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begin with, we will look at some examples of ‘Haiku Poems’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dirty="0"/>
              <a:t>Use </a:t>
            </a:r>
            <a:r>
              <a:rPr lang="en-GB" dirty="0" smtClean="0"/>
              <a:t>these websites </a:t>
            </a:r>
            <a:r>
              <a:rPr lang="en-GB" dirty="0"/>
              <a:t>to read some examples of Haiku Poems- </a:t>
            </a: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www.mywordwizard.com/haiku-poems.html</a:t>
            </a:r>
            <a:endParaRPr lang="en-GB" u="sng" dirty="0" smtClean="0"/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>
                <a:hlinkClick r:id="rId3"/>
              </a:rPr>
              <a:t>https://www.familyfriendpoems.com/poems/other/haiku/</a:t>
            </a:r>
            <a:r>
              <a:rPr lang="en-GB"/>
              <a:t> 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dirty="0"/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Wingdings" panose="05000000000000000000" pitchFamily="2" charset="2"/>
              <a:buChar char=""/>
            </a:pPr>
            <a:r>
              <a:rPr lang="en-GB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I have noticed in a couple of Haiku poems, there are words that I did not fully understand.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Wingdings" panose="05000000000000000000" pitchFamily="2" charset="2"/>
              <a:buChar char=""/>
            </a:pPr>
            <a:r>
              <a:rPr lang="en-GB" sz="2400" dirty="0" smtClean="0">
                <a:latin typeface="Segoe UI" panose="020B0502040204020203" pitchFamily="34" charset="0"/>
              </a:rPr>
              <a:t>After listening to my examples. For this lesson, I would like you to read 3 examples of Haiku poems, poems in particular that include words you do not fully understand.</a:t>
            </a:r>
            <a:endParaRPr lang="en-GB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Wingdings" panose="05000000000000000000" pitchFamily="2" charset="2"/>
              <a:buChar char=""/>
            </a:pPr>
            <a:r>
              <a:rPr lang="en-GB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Explore meaning of words in context: </a:t>
            </a:r>
            <a:r>
              <a:rPr lang="en-GB" sz="2400" i="1" dirty="0">
                <a:latin typeface="Segoe UI" panose="020B0502040204020203" pitchFamily="34" charset="0"/>
                <a:ea typeface="Times New Roman" panose="02020603050405020304" pitchFamily="18" charset="0"/>
              </a:rPr>
              <a:t>Can you work out the meaning by looking at the sentence</a:t>
            </a:r>
            <a:r>
              <a:rPr lang="en-GB" sz="2400" i="1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? What type of word is it? What definition(s) does the dictionary give?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5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HAIKU 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455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/>
              <a:t>Water</a:t>
            </a:r>
          </a:p>
          <a:p>
            <a:pPr marL="0" indent="0" algn="ctr"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Flowing through the pipes</a:t>
            </a:r>
            <a:br>
              <a:rPr lang="en-GB" sz="3200" dirty="0" smtClean="0"/>
            </a:br>
            <a:r>
              <a:rPr lang="en-GB" sz="3200" dirty="0" smtClean="0"/>
              <a:t>Rushing out of the faucet</a:t>
            </a:r>
            <a:br>
              <a:rPr lang="en-GB" sz="3200" dirty="0" smtClean="0"/>
            </a:br>
            <a:r>
              <a:rPr lang="en-GB" sz="3200" dirty="0" smtClean="0"/>
              <a:t>Refreshing and cool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3143568" y="5703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Five syllables in the first line, seven in the second, and five in the third. </a:t>
            </a:r>
          </a:p>
        </p:txBody>
      </p:sp>
    </p:spTree>
    <p:extLst>
      <p:ext uri="{BB962C8B-B14F-4D97-AF65-F5344CB8AC3E}">
        <p14:creationId xmlns:p14="http://schemas.microsoft.com/office/powerpoint/2010/main" val="1121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The Bee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Buzzing in the spring</a:t>
            </a:r>
          </a:p>
          <a:p>
            <a:pPr algn="ctr"/>
            <a:r>
              <a:rPr lang="en-GB" dirty="0"/>
              <a:t>Hovering over flowers</a:t>
            </a:r>
          </a:p>
          <a:p>
            <a:pPr algn="ctr"/>
            <a:r>
              <a:rPr lang="en-GB" dirty="0"/>
              <a:t>Honey is its trade</a:t>
            </a:r>
          </a:p>
        </p:txBody>
      </p:sp>
    </p:spTree>
    <p:extLst>
      <p:ext uri="{BB962C8B-B14F-4D97-AF65-F5344CB8AC3E}">
        <p14:creationId xmlns:p14="http://schemas.microsoft.com/office/powerpoint/2010/main" val="3890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127</TotalTime>
  <Words>368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Courier New</vt:lpstr>
      <vt:lpstr>Segoe UI</vt:lpstr>
      <vt:lpstr>Times New Roman</vt:lpstr>
      <vt:lpstr>Wingdings</vt:lpstr>
      <vt:lpstr>Vapor Trail</vt:lpstr>
      <vt:lpstr>Monday 1st February 2021</vt:lpstr>
      <vt:lpstr>Introducing the topic</vt:lpstr>
      <vt:lpstr>Starter</vt:lpstr>
      <vt:lpstr>What are haiku poems?</vt:lpstr>
      <vt:lpstr>Main Activity</vt:lpstr>
      <vt:lpstr>Main activity</vt:lpstr>
      <vt:lpstr>Example of HAIKU POETRY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17</cp:revision>
  <dcterms:created xsi:type="dcterms:W3CDTF">2021-01-18T10:42:13Z</dcterms:created>
  <dcterms:modified xsi:type="dcterms:W3CDTF">2021-02-01T11:48:11Z</dcterms:modified>
</cp:coreProperties>
</file>