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1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156F9AD-5E26-461F-8492-AEA47560BBED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44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83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56F9AD-5E26-461F-8492-AEA47560BBED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268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56F9AD-5E26-461F-8492-AEA47560BBED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4217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56F9AD-5E26-461F-8492-AEA47560BBED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456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00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437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067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56F9AD-5E26-461F-8492-AEA47560BBED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27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40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56F9AD-5E26-461F-8492-AEA47560BBED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16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74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29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49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41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095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07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6F9AD-5E26-461F-8492-AEA47560BBED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863" y="1807105"/>
            <a:ext cx="9448800" cy="1825096"/>
          </a:xfrm>
        </p:spPr>
        <p:txBody>
          <a:bodyPr/>
          <a:lstStyle/>
          <a:p>
            <a:r>
              <a:rPr lang="en-GB" dirty="0" smtClean="0"/>
              <a:t>Tuesday 2</a:t>
            </a:r>
            <a:r>
              <a:rPr lang="en-GB" baseline="30000" dirty="0" smtClean="0"/>
              <a:t>nd</a:t>
            </a:r>
            <a:r>
              <a:rPr lang="en-GB" dirty="0" smtClean="0"/>
              <a:t> </a:t>
            </a:r>
            <a:r>
              <a:rPr lang="en-GB" dirty="0" smtClean="0"/>
              <a:t>February </a:t>
            </a:r>
            <a:r>
              <a:rPr lang="en-GB" dirty="0" smtClean="0"/>
              <a:t>2021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863" y="3632201"/>
            <a:ext cx="9448800" cy="685800"/>
          </a:xfrm>
        </p:spPr>
        <p:txBody>
          <a:bodyPr>
            <a:normAutofit/>
          </a:bodyPr>
          <a:lstStyle/>
          <a:p>
            <a:r>
              <a:rPr lang="en-GB" dirty="0" smtClean="0"/>
              <a:t>LO- To </a:t>
            </a:r>
            <a:r>
              <a:rPr lang="en-GB" dirty="0" smtClean="0"/>
              <a:t>continue </a:t>
            </a:r>
            <a:r>
              <a:rPr lang="en-GB" dirty="0" smtClean="0"/>
              <a:t>using word banks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0481" y="2848303"/>
            <a:ext cx="2612739" cy="392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4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new Unit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05678"/>
            <a:ext cx="10820400" cy="4024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200" dirty="0" smtClean="0"/>
          </a:p>
          <a:p>
            <a:pPr marL="0" indent="0" algn="ctr">
              <a:buNone/>
            </a:pPr>
            <a:r>
              <a:rPr lang="en-GB" sz="3200" dirty="0" smtClean="0"/>
              <a:t>Starter</a:t>
            </a:r>
            <a:endParaRPr lang="en-GB" sz="3200" dirty="0"/>
          </a:p>
          <a:p>
            <a:pPr marL="0" indent="0" algn="ctr">
              <a:buNone/>
            </a:pPr>
            <a:endParaRPr lang="en-GB" sz="3200" dirty="0" smtClean="0"/>
          </a:p>
          <a:p>
            <a:pPr marL="0" indent="0" algn="ctr">
              <a:buNone/>
            </a:pPr>
            <a:r>
              <a:rPr lang="en-GB" sz="3200" dirty="0" smtClean="0"/>
              <a:t>Give me 5 words to describe the Shop Keeper</a:t>
            </a:r>
            <a:r>
              <a:rPr lang="en-GB" sz="3200" dirty="0" smtClean="0"/>
              <a:t>?</a:t>
            </a:r>
            <a:endParaRPr lang="en-GB" sz="3200" dirty="0" smtClean="0"/>
          </a:p>
          <a:p>
            <a:pPr marL="0" indent="0" algn="ctr">
              <a:buNone/>
            </a:pPr>
            <a:endParaRPr lang="en-GB" sz="3200" dirty="0" smtClean="0"/>
          </a:p>
          <a:p>
            <a:pPr marL="0" indent="0" algn="ctr">
              <a:buNone/>
            </a:pP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90444"/>
            <a:ext cx="2630468" cy="263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Spying</a:t>
            </a:r>
          </a:p>
          <a:p>
            <a:r>
              <a:rPr lang="en-GB" dirty="0" smtClean="0"/>
              <a:t>Bored</a:t>
            </a:r>
          </a:p>
          <a:p>
            <a:r>
              <a:rPr lang="en-GB" dirty="0" smtClean="0"/>
              <a:t>Alone</a:t>
            </a:r>
          </a:p>
          <a:p>
            <a:r>
              <a:rPr lang="en-GB" dirty="0" smtClean="0"/>
              <a:t>Old</a:t>
            </a:r>
          </a:p>
          <a:p>
            <a:r>
              <a:rPr lang="en-GB" dirty="0" smtClean="0"/>
              <a:t>Tired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75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/>
              <a:t> </a:t>
            </a:r>
            <a:r>
              <a:rPr lang="en-GB" dirty="0" smtClean="0"/>
              <a:t>We are going </a:t>
            </a:r>
            <a:r>
              <a:rPr lang="en-GB" dirty="0" smtClean="0"/>
              <a:t>to look at a new section from the story ‘The Invention of Hugo Cabret’.</a:t>
            </a:r>
            <a:endParaRPr lang="en-GB" dirty="0" smtClean="0"/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Using the story, you are going to continue identifying words that you do not understand and you need to find out what they mean. </a:t>
            </a:r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dirty="0" smtClean="0"/>
              <a:t>I will show you the template I have provided for you.</a:t>
            </a:r>
          </a:p>
        </p:txBody>
      </p:sp>
    </p:spTree>
    <p:extLst>
      <p:ext uri="{BB962C8B-B14F-4D97-AF65-F5344CB8AC3E}">
        <p14:creationId xmlns:p14="http://schemas.microsoft.com/office/powerpoint/2010/main" val="52364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1155</TotalTime>
  <Words>89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Vapor Trail</vt:lpstr>
      <vt:lpstr>Tuesday 2nd February 2021</vt:lpstr>
      <vt:lpstr>Our new Unit</vt:lpstr>
      <vt:lpstr>PowerPoint Presentation</vt:lpstr>
      <vt:lpstr>Main 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19th January 2021</dc:title>
  <dc:creator>Mrs A. Loughran</dc:creator>
  <cp:lastModifiedBy>Mrs A. Loughran</cp:lastModifiedBy>
  <cp:revision>51</cp:revision>
  <dcterms:created xsi:type="dcterms:W3CDTF">2021-01-18T10:42:13Z</dcterms:created>
  <dcterms:modified xsi:type="dcterms:W3CDTF">2021-02-26T16:53:58Z</dcterms:modified>
</cp:coreProperties>
</file>