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3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21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5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0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3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6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0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7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F9AD-5E26-461F-8492-AEA47560BBED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9915-7E2E-48F0-8EB2-7394067B43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TnmEEotCQ&amp;t=11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863" y="1807105"/>
            <a:ext cx="9448800" cy="1825096"/>
          </a:xfrm>
        </p:spPr>
        <p:txBody>
          <a:bodyPr/>
          <a:lstStyle/>
          <a:p>
            <a:r>
              <a:rPr lang="en-GB" dirty="0" smtClean="0"/>
              <a:t>Fri</a:t>
            </a:r>
            <a:r>
              <a:rPr lang="en-GB" dirty="0" smtClean="0"/>
              <a:t>day 26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February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63" y="3632201"/>
            <a:ext cx="9448800" cy="685800"/>
          </a:xfrm>
        </p:spPr>
        <p:txBody>
          <a:bodyPr>
            <a:normAutofit/>
          </a:bodyPr>
          <a:lstStyle/>
          <a:p>
            <a:r>
              <a:rPr lang="en-GB" dirty="0" smtClean="0"/>
              <a:t>LO- To </a:t>
            </a:r>
            <a:r>
              <a:rPr lang="en-GB" dirty="0" smtClean="0"/>
              <a:t>understand Point Evidence Explanation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481" y="2848303"/>
            <a:ext cx="2612739" cy="392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new Unit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5678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Starter</a:t>
            </a:r>
            <a:endParaRPr lang="en-GB" sz="3200" dirty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Have you every used Point, Evidence, Explanation before?</a:t>
            </a:r>
            <a:endParaRPr lang="en-GB" sz="3200" dirty="0" smtClean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90444"/>
            <a:ext cx="2630468" cy="26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Point, evidence, 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is it?</a:t>
            </a:r>
          </a:p>
          <a:p>
            <a:endParaRPr lang="en-GB" dirty="0"/>
          </a:p>
          <a:p>
            <a:r>
              <a:rPr lang="en-GB" dirty="0"/>
              <a:t>The PEE chain is a way of writing that can provide good structure to any piece of academic </a:t>
            </a:r>
            <a:r>
              <a:rPr lang="en-GB" dirty="0" smtClean="0"/>
              <a:t>writing. PEE </a:t>
            </a:r>
            <a:r>
              <a:rPr lang="en-GB" dirty="0"/>
              <a:t>stands for : Point, Evidence, Explanation.</a:t>
            </a:r>
          </a:p>
          <a:p>
            <a:endParaRPr lang="en-GB" dirty="0"/>
          </a:p>
          <a:p>
            <a:r>
              <a:rPr lang="en-GB" dirty="0"/>
              <a:t>Point is a specific argument that you want to make within a paragraph.</a:t>
            </a:r>
          </a:p>
          <a:p>
            <a:r>
              <a:rPr lang="en-GB" dirty="0"/>
              <a:t>Evidence is the information you provide that supports the argument, statement or claim that you have made.  It could be a quote or a piece of </a:t>
            </a:r>
            <a:r>
              <a:rPr lang="en-GB" dirty="0" smtClean="0"/>
              <a:t>text</a:t>
            </a:r>
            <a:endParaRPr lang="en-GB" dirty="0"/>
          </a:p>
          <a:p>
            <a:r>
              <a:rPr lang="en-GB" dirty="0"/>
              <a:t>Explanation links the point and the evidence or example, and will go into more detail.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2200"/>
            <a:ext cx="8610600" cy="1293028"/>
          </a:xfrm>
        </p:spPr>
        <p:txBody>
          <a:bodyPr/>
          <a:lstStyle/>
          <a:p>
            <a:r>
              <a:rPr lang="en-GB" dirty="0" smtClean="0"/>
              <a:t>RECAP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755228"/>
            <a:ext cx="11285483" cy="4874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 have attached the opening clip of ‘Hugo’ if you need to watch it again for more ideas about the main character!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O</a:t>
            </a:r>
            <a:r>
              <a:rPr lang="en-GB" dirty="0" smtClean="0"/>
              <a:t>pening </a:t>
            </a:r>
            <a:r>
              <a:rPr lang="en-GB" dirty="0"/>
              <a:t>clip from the Hugo </a:t>
            </a:r>
            <a:r>
              <a:rPr lang="en-GB" dirty="0" smtClean="0"/>
              <a:t>DVD- 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www.youtube.com/watch?v=aSTnmEEotCQ&amp;t=11s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047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smtClean="0"/>
              <a:t>We are going </a:t>
            </a:r>
            <a:r>
              <a:rPr lang="en-GB" dirty="0" smtClean="0"/>
              <a:t>to use Point, Evidence, Explanation to show our understanding of our character’s feelings.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Using your ideas from yesterday, I want you to show your understanding of your chosen character. 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I will show you the template I have provided for you.</a:t>
            </a:r>
          </a:p>
        </p:txBody>
      </p:sp>
    </p:spTree>
    <p:extLst>
      <p:ext uri="{BB962C8B-B14F-4D97-AF65-F5344CB8AC3E}">
        <p14:creationId xmlns:p14="http://schemas.microsoft.com/office/powerpoint/2010/main" val="5236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1115</TotalTime>
  <Words>211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Friday 26th February 2021</vt:lpstr>
      <vt:lpstr>Our new Unit</vt:lpstr>
      <vt:lpstr>Point, evidence, explanation</vt:lpstr>
      <vt:lpstr>RECAP</vt:lpstr>
      <vt:lpstr>Main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19th January 2021</dc:title>
  <dc:creator>Mrs A. Loughran</dc:creator>
  <cp:lastModifiedBy>Mrs A. Loughran</cp:lastModifiedBy>
  <cp:revision>49</cp:revision>
  <dcterms:created xsi:type="dcterms:W3CDTF">2021-01-18T10:42:13Z</dcterms:created>
  <dcterms:modified xsi:type="dcterms:W3CDTF">2021-02-25T17:31:04Z</dcterms:modified>
</cp:coreProperties>
</file>