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58" r:id="rId5"/>
    <p:sldId id="257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9CCD-863C-4569-AEFD-0D0CDDE0B0A6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E3EC1-2EB3-4A36-BFFC-5EDA1C66C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5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693F-53B9-4E14-83BB-3003859C9223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99254-8505-48F1-9C17-FBE7AF95C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80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0991-317E-47FC-AF52-6C917A976D1C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BE699-DA9E-4B5C-B35D-04EB220BA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7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01D18E-EF00-46A9-A8F1-780E913A1B75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53CEFF4-35AA-4B80-83E8-CCC7F22F9C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76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A42E24-837E-40F4-9BC8-69245A182542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FDCCEB5-DC1A-4AA4-AD03-539C3105C7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18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8EF02B-D379-4FE1-A2FC-24355A481ECC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22DB414-946B-4032-9542-971B8A622E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92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9B1802-D5EC-4EC9-8AD4-98A790F1A488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5EAE365-4A7C-461C-9FBE-0B15EFFA5B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35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969104-C52B-493E-AF4E-5BA90FEE95A7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B593B01-1BEB-4854-A649-B8B4392D9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846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DCB39D-83A6-4C44-A8AB-C7069B29868E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1499C61-31B6-4247-A674-586960CD15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88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23F207-5FCA-4391-92E9-0FC8D4F94E65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8346306-D9F5-4352-AB1F-F132276CA9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02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CE2BE-BEB9-47EA-9E4E-819DB9291894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B920541-949F-4B72-A523-0AB9AA8EAD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78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193D-705E-4FDC-95DC-FF3C5ADB30C2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F99EC-4AF3-4466-8344-75BFB50EF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7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764F27-03E6-4117-A387-0D714CFEF949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0C7C185-6B33-4840-B90C-EDD65A773A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158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91ACDF-74D8-4005-9E5F-7AD143CAB409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8503D22-7EF1-4478-A59E-C29B2DFD95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632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488860-380C-492E-8B98-5FB4429FC23E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96D03E2-8D62-4D70-A009-5FDDF3CB01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787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4E9F-6891-49E8-9298-CC96F5565239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CC189-0745-462A-8246-1B0B13E0E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8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135E-6347-42B0-9AF3-1BD445239A80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FA2E-2348-43C1-8A45-32F0FD51B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8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8582-DE66-4183-8F71-78308FD9FE82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D903F-92A8-4126-BA02-02F2A59CC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3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1E8E-3BF3-448E-BE35-EE055DEDC175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A06CE-8564-46C9-B18A-E98B1C881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23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5A9C-5C5D-43E9-B036-47814CA2CE3D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EE31F-997A-4ECA-9665-0A829F4F1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1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55ED-0721-46F6-B350-8CDB44ECE4A7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7B149-9FB3-49B2-BE48-8A426432A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D052-42B2-464D-9C12-5AE1F070EB0E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664D-8EC5-4755-A3AA-1F7A30238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02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CF7A2-DD2F-4C87-8D40-6788248539E2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EF2860B-13D2-495B-A15E-3A58BD2606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1D2AB69-1AE0-40B7-A3FE-F866030C56D0}" type="datetimeFigureOut">
              <a:rPr lang="en-GB"/>
              <a:pPr>
                <a:defRPr/>
              </a:pPr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0406D5-7A26-4BD1-8FD3-06B2B405C98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FBBD6B-E8D3-4E36-A4EC-5346E1FD394F}"/>
              </a:ext>
            </a:extLst>
          </p:cNvPr>
          <p:cNvSpPr txBox="1"/>
          <p:nvPr/>
        </p:nvSpPr>
        <p:spPr>
          <a:xfrm>
            <a:off x="0" y="0"/>
            <a:ext cx="2565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Primary French SoW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919F0B7-EAE6-41C6-AAEC-3BBB0D6CD4A5}"/>
              </a:ext>
            </a:extLst>
          </p:cNvPr>
          <p:cNvSpPr txBox="1">
            <a:spLocks/>
          </p:cNvSpPr>
          <p:nvPr/>
        </p:nvSpPr>
        <p:spPr bwMode="auto">
          <a:xfrm>
            <a:off x="762000" y="1143000"/>
            <a:ext cx="7185992" cy="203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GB" altLang="en-US" sz="8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Funfair</a:t>
            </a:r>
          </a:p>
          <a:p>
            <a:pPr algn="l"/>
            <a:r>
              <a:rPr lang="en-GB" altLang="en-US" sz="8000" b="1">
                <a:solidFill>
                  <a:srgbClr val="C00000"/>
                </a:solidFill>
                <a:latin typeface="Century Gothic" panose="020B0502020202020204" pitchFamily="34" charset="0"/>
              </a:rPr>
              <a:t>French Audio</a:t>
            </a:r>
            <a:endParaRPr lang="en-GB" altLang="en-US" sz="8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9798156-D5C4-435B-8084-13AFC36F6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13" y="6473629"/>
            <a:ext cx="1031887" cy="3843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223EB5-EE03-4FB8-A92F-6CEBC69A22EB}"/>
              </a:ext>
            </a:extLst>
          </p:cNvPr>
          <p:cNvSpPr txBox="1"/>
          <p:nvPr/>
        </p:nvSpPr>
        <p:spPr>
          <a:xfrm>
            <a:off x="0" y="6627168"/>
            <a:ext cx="2565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@Primary Languages Network 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F3569-7448-4ED3-A4C2-1DABA516FF98}"/>
              </a:ext>
            </a:extLst>
          </p:cNvPr>
          <p:cNvSpPr txBox="1"/>
          <p:nvPr/>
        </p:nvSpPr>
        <p:spPr>
          <a:xfrm>
            <a:off x="0" y="0"/>
            <a:ext cx="2565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Primary French SoW</a:t>
            </a:r>
          </a:p>
        </p:txBody>
      </p:sp>
      <p:pic>
        <p:nvPicPr>
          <p:cNvPr id="8" name="Picture 3" descr="img102.jpg">
            <a:extLst>
              <a:ext uri="{FF2B5EF4-FFF2-40B4-BE49-F238E27FC236}">
                <a16:creationId xmlns:a16="http://schemas.microsoft.com/office/drawing/2014/main" id="{9B9F1C22-8B1D-4179-9520-E7A5E4DADE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2664"/>
          <a:stretch/>
        </p:blipFill>
        <p:spPr bwMode="auto">
          <a:xfrm>
            <a:off x="606365" y="3640991"/>
            <a:ext cx="3748631" cy="256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523funfair_rides.mp3">
            <a:hlinkClick r:id="" action="ppaction://media"/>
            <a:extLst>
              <a:ext uri="{FF2B5EF4-FFF2-40B4-BE49-F238E27FC236}">
                <a16:creationId xmlns:a16="http://schemas.microsoft.com/office/drawing/2014/main" id="{9F743569-F167-48BF-8DC0-BA5516EA3D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872.08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368193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5364" name="Picture 3" descr="img1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-10"/>
          <a:stretch/>
        </p:blipFill>
        <p:spPr bwMode="auto">
          <a:xfrm>
            <a:off x="-24829" y="0"/>
            <a:ext cx="9448800" cy="689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228618" y="295771"/>
            <a:ext cx="6553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La fête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foraine</a:t>
            </a:r>
            <a:endParaRPr lang="en-US" alt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6" name="1523funfair_rid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446.30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205641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Content Placeholder 3" descr="img099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4739" y="0"/>
            <a:ext cx="9438100" cy="6858000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4800" y="512802"/>
            <a:ext cx="47387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latin typeface="Century Gothic" panose="020B0502020202020204" pitchFamily="34" charset="0"/>
                <a:ea typeface="BatangChe" pitchFamily="49" charset="-127"/>
              </a:rPr>
              <a:t>Les </a:t>
            </a:r>
            <a:r>
              <a:rPr lang="en-GB" altLang="en-US" sz="6600" b="1" dirty="0" err="1">
                <a:latin typeface="Century Gothic" panose="020B0502020202020204" pitchFamily="34" charset="0"/>
                <a:ea typeface="BatangChe" pitchFamily="49" charset="-127"/>
              </a:rPr>
              <a:t>bûches</a:t>
            </a:r>
            <a:endParaRPr lang="en-US" altLang="en-US" sz="6600" b="1" dirty="0">
              <a:latin typeface="Century Gothic" panose="020B0502020202020204" pitchFamily="34" charset="0"/>
              <a:ea typeface="BatangChe" pitchFamily="49" charset="-127"/>
            </a:endParaRPr>
          </a:p>
        </p:txBody>
      </p:sp>
      <p:pic>
        <p:nvPicPr>
          <p:cNvPr id="5" name="1523funfair_rid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07.6864" end="52077.82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2133600"/>
            <a:ext cx="871941" cy="871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Content Placeholder 3" descr="img098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963274" cy="6831430"/>
          </a:xfrm>
          <a:ln>
            <a:solidFill>
              <a:schemeClr val="tx1"/>
            </a:solidFill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04800" y="2133600"/>
            <a:ext cx="36679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Century Gothic" panose="020B0502020202020204" pitchFamily="34" charset="0"/>
                <a:cs typeface="Aharoni" pitchFamily="2" charset="-79"/>
              </a:rPr>
              <a:t>Le toboggan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Century Gothic" panose="020B0502020202020204" pitchFamily="34" charset="0"/>
                <a:cs typeface="Aharoni" pitchFamily="2" charset="-79"/>
              </a:rPr>
              <a:t>en</a:t>
            </a:r>
            <a:r>
              <a:rPr lang="en-US" altLang="en-US" sz="4400" b="1" dirty="0">
                <a:latin typeface="Century Gothic" panose="020B0502020202020204" pitchFamily="34" charset="0"/>
                <a:cs typeface="Aharoni" pitchFamily="2" charset="-79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  <a:cs typeface="Aharoni" pitchFamily="2" charset="-79"/>
              </a:rPr>
              <a:t>spirale</a:t>
            </a:r>
            <a:endParaRPr lang="en-US" altLang="en-US" sz="4400" b="1" dirty="0">
              <a:latin typeface="Century Gothic" panose="020B0502020202020204" pitchFamily="34" charset="0"/>
              <a:cs typeface="Aharoni" pitchFamily="2" charset="-79"/>
            </a:endParaRPr>
          </a:p>
        </p:txBody>
      </p:sp>
      <p:pic>
        <p:nvPicPr>
          <p:cNvPr id="5" name="1523funfair_rid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48.8336" end="49473.93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429895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59" name="Content Placeholder 3" descr="img10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2218" y="0"/>
            <a:ext cx="9438205" cy="685800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381000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Century Gothic" panose="020B0502020202020204" pitchFamily="34" charset="0"/>
              </a:rPr>
              <a:t>Le </a:t>
            </a:r>
            <a:r>
              <a:rPr lang="en-GB" altLang="en-US" sz="4800" b="1" dirty="0" err="1">
                <a:latin typeface="Century Gothic" panose="020B0502020202020204" pitchFamily="34" charset="0"/>
              </a:rPr>
              <a:t>manège</a:t>
            </a:r>
            <a:endParaRPr lang="en-US" alt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5" name="1523funfair_rid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66.4416" end="46544.55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3736943"/>
            <a:ext cx="1450943" cy="145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Content Placeholder 3" descr="img103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55" y="0"/>
            <a:ext cx="9448800" cy="6865129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04800" y="41701"/>
            <a:ext cx="525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entury Gothic" panose="020B0502020202020204" pitchFamily="34" charset="0"/>
              </a:rPr>
              <a:t>Le train </a:t>
            </a:r>
            <a:r>
              <a:rPr lang="en-US" altLang="en-US" sz="4800" b="1" dirty="0" err="1">
                <a:latin typeface="Century Gothic" panose="020B0502020202020204" pitchFamily="34" charset="0"/>
              </a:rPr>
              <a:t>fantôme</a:t>
            </a:r>
            <a:endParaRPr lang="en-US" alt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5" name="1523funfair_rid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644.8448" end="43615.1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3463247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Content Placeholder 3" descr="img100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/>
          <a:stretch/>
        </p:blipFill>
        <p:spPr>
          <a:xfrm>
            <a:off x="0" y="0"/>
            <a:ext cx="5226050" cy="6858000"/>
          </a:xfrm>
          <a:ln>
            <a:solidFill>
              <a:schemeClr val="tx1"/>
            </a:solidFill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410200" y="1447800"/>
            <a:ext cx="434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entury Gothic" panose="020B0502020202020204" pitchFamily="34" charset="0"/>
                <a:cs typeface="Arabic Typesetting" pitchFamily="66" charset="-78"/>
              </a:rPr>
              <a:t>Les </a:t>
            </a:r>
            <a:r>
              <a:rPr lang="en-US" altLang="en-US" sz="4800" b="1" dirty="0" err="1">
                <a:latin typeface="Century Gothic" panose="020B0502020202020204" pitchFamily="34" charset="0"/>
                <a:cs typeface="Arabic Typesetting" pitchFamily="66" charset="-78"/>
              </a:rPr>
              <a:t>montagnes</a:t>
            </a:r>
            <a:endParaRPr lang="en-US" altLang="en-US" sz="4800" b="1" dirty="0">
              <a:latin typeface="Century Gothic" panose="020B0502020202020204" pitchFamily="34" charset="0"/>
              <a:cs typeface="Arabic Typesetting" pitchFamily="66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latin typeface="Century Gothic" panose="020B0502020202020204" pitchFamily="34" charset="0"/>
                <a:cs typeface="Arabic Typesetting" pitchFamily="66" charset="-78"/>
              </a:rPr>
              <a:t>russes</a:t>
            </a:r>
            <a:endParaRPr lang="en-US" altLang="en-US" sz="4800" b="1" dirty="0">
              <a:latin typeface="Century Gothic" panose="020B0502020202020204" pitchFamily="34" charset="0"/>
              <a:cs typeface="Arabic Typesetting" pitchFamily="66" charset="-78"/>
            </a:endParaRPr>
          </a:p>
        </p:txBody>
      </p:sp>
      <p:pic>
        <p:nvPicPr>
          <p:cNvPr id="5" name="1523funfair_ride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36.9664" end="41011.28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4343400"/>
            <a:ext cx="1618644" cy="161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Office PowerPoint</Application>
  <PresentationFormat>On-screen Show (4:3)</PresentationFormat>
  <Paragraphs>13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Joseph Waterton</cp:lastModifiedBy>
  <cp:revision>14</cp:revision>
  <dcterms:created xsi:type="dcterms:W3CDTF">2006-08-16T00:00:00Z</dcterms:created>
  <dcterms:modified xsi:type="dcterms:W3CDTF">2020-01-23T11:52:17Z</dcterms:modified>
</cp:coreProperties>
</file>