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0" r:id="rId6"/>
    <p:sldId id="265" r:id="rId7"/>
    <p:sldId id="261" r:id="rId8"/>
    <p:sldId id="262" r:id="rId9"/>
    <p:sldId id="267" r:id="rId10"/>
    <p:sldId id="269"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56000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58994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31735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95202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DDDB99-555E-4A50-9B5A-31D14049FF4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37709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DDDB99-555E-4A50-9B5A-31D14049FF4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2498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DDDB99-555E-4A50-9B5A-31D14049FF48}"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55013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DDDB99-555E-4A50-9B5A-31D14049FF48}"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97278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DDB99-555E-4A50-9B5A-31D14049FF48}"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71418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DDDB99-555E-4A50-9B5A-31D14049FF4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78772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DDDB99-555E-4A50-9B5A-31D14049FF4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34313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DDB99-555E-4A50-9B5A-31D14049FF48}" type="datetimeFigureOut">
              <a:rPr lang="en-GB" smtClean="0"/>
              <a:t>19/01/2021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3F186-7A90-43FD-88CF-591016C270C6}" type="slidenum">
              <a:rPr lang="en-GB" smtClean="0"/>
              <a:t>‹#›</a:t>
            </a:fld>
            <a:endParaRPr lang="en-GB"/>
          </a:p>
        </p:txBody>
      </p:sp>
    </p:spTree>
    <p:extLst>
      <p:ext uri="{BB962C8B-B14F-4D97-AF65-F5344CB8AC3E}">
        <p14:creationId xmlns:p14="http://schemas.microsoft.com/office/powerpoint/2010/main" val="267684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dOSWhqQwhw"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Jesus the man who changed lives</a:t>
            </a:r>
            <a:endParaRPr lang="en-GB" dirty="0"/>
          </a:p>
        </p:txBody>
      </p:sp>
      <p:sp>
        <p:nvSpPr>
          <p:cNvPr id="3" name="Subtitle 2"/>
          <p:cNvSpPr>
            <a:spLocks noGrp="1"/>
          </p:cNvSpPr>
          <p:nvPr>
            <p:ph type="subTitle" idx="1"/>
          </p:nvPr>
        </p:nvSpPr>
        <p:spPr/>
        <p:txBody>
          <a:bodyPr/>
          <a:lstStyle/>
          <a:p>
            <a:r>
              <a:rPr lang="en-GB" dirty="0" smtClean="0"/>
              <a:t>Lesson </a:t>
            </a:r>
            <a:r>
              <a:rPr lang="en-GB" dirty="0" smtClean="0"/>
              <a:t>3</a:t>
            </a:r>
            <a:endParaRPr lang="en-GB" dirty="0"/>
          </a:p>
        </p:txBody>
      </p:sp>
    </p:spTree>
    <p:extLst>
      <p:ext uri="{BB962C8B-B14F-4D97-AF65-F5344CB8AC3E}">
        <p14:creationId xmlns:p14="http://schemas.microsoft.com/office/powerpoint/2010/main" val="41642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32623"/>
          </a:xfrm>
        </p:spPr>
        <p:txBody>
          <a:bodyPr>
            <a:normAutofit/>
          </a:bodyPr>
          <a:lstStyle/>
          <a:p>
            <a:r>
              <a:rPr lang="en-GB" sz="3500" b="1" u="sng" dirty="0" smtClean="0"/>
              <a:t>Structure of your letter:</a:t>
            </a:r>
            <a:r>
              <a:rPr lang="en-GB" sz="3500" dirty="0" smtClean="0"/>
              <a:t/>
            </a:r>
            <a:br>
              <a:rPr lang="en-GB" sz="3500" dirty="0" smtClean="0"/>
            </a:br>
            <a:r>
              <a:rPr lang="en-GB" sz="3500" dirty="0" smtClean="0"/>
              <a:t/>
            </a:r>
            <a:br>
              <a:rPr lang="en-GB" sz="3500" dirty="0" smtClean="0"/>
            </a:br>
            <a:r>
              <a:rPr lang="en-GB" sz="3500" dirty="0" smtClean="0"/>
              <a:t>Dear… (choose a friends’ name)</a:t>
            </a:r>
            <a:br>
              <a:rPr lang="en-GB" sz="3500" dirty="0" smtClean="0"/>
            </a:br>
            <a:r>
              <a:rPr lang="en-GB" sz="3500" dirty="0" smtClean="0"/>
              <a:t/>
            </a:r>
            <a:br>
              <a:rPr lang="en-GB" sz="3500" dirty="0" smtClean="0"/>
            </a:br>
            <a:r>
              <a:rPr lang="en-GB" sz="3500" dirty="0" smtClean="0"/>
              <a:t>Paragraph 1: Tell your friend why you are writing</a:t>
            </a:r>
            <a:br>
              <a:rPr lang="en-GB" sz="3500" dirty="0" smtClean="0"/>
            </a:br>
            <a:r>
              <a:rPr lang="en-GB" sz="3500" dirty="0" smtClean="0"/>
              <a:t/>
            </a:r>
            <a:br>
              <a:rPr lang="en-GB" sz="3500" dirty="0" smtClean="0"/>
            </a:br>
            <a:r>
              <a:rPr lang="en-GB" sz="3500" dirty="0" smtClean="0"/>
              <a:t>Paragraph 2: Explain how Jesus came to your house and you have changed.</a:t>
            </a:r>
            <a:br>
              <a:rPr lang="en-GB" sz="3500" dirty="0" smtClean="0"/>
            </a:br>
            <a:r>
              <a:rPr lang="en-GB" sz="3500" dirty="0" smtClean="0"/>
              <a:t/>
            </a:r>
            <a:br>
              <a:rPr lang="en-GB" sz="3500" dirty="0" smtClean="0"/>
            </a:br>
            <a:r>
              <a:rPr lang="en-GB" sz="3500" dirty="0" smtClean="0"/>
              <a:t>Paragraph 3: How will you show that you have changed? </a:t>
            </a:r>
            <a:r>
              <a:rPr lang="en-GB" sz="3500" dirty="0"/>
              <a:t/>
            </a:r>
            <a:br>
              <a:rPr lang="en-GB" sz="3500" dirty="0"/>
            </a:br>
            <a:r>
              <a:rPr lang="en-GB" sz="3500" dirty="0" smtClean="0"/>
              <a:t/>
            </a:r>
            <a:br>
              <a:rPr lang="en-GB" sz="3500" dirty="0" smtClean="0"/>
            </a:br>
            <a:r>
              <a:rPr lang="en-GB" sz="3500" dirty="0" smtClean="0"/>
              <a:t>Sign your name</a:t>
            </a:r>
            <a:endParaRPr lang="en-GB" sz="3500" dirty="0"/>
          </a:p>
        </p:txBody>
      </p:sp>
      <p:pic>
        <p:nvPicPr>
          <p:cNvPr id="1028" name="Picture 4" descr="Sharing the Art of Letter Wri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37426" y="365125"/>
            <a:ext cx="2723944" cy="193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105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32623"/>
          </a:xfrm>
        </p:spPr>
        <p:txBody>
          <a:bodyPr>
            <a:normAutofit fontScale="90000"/>
          </a:bodyPr>
          <a:lstStyle/>
          <a:p>
            <a:r>
              <a:rPr lang="en-GB" sz="3600" b="1" u="sng" dirty="0" smtClean="0"/>
              <a:t>Success criteria</a:t>
            </a:r>
            <a:r>
              <a:rPr lang="en-GB" sz="3600" dirty="0" smtClean="0"/>
              <a:t> – keep this in front of you as you write.</a:t>
            </a:r>
            <a:br>
              <a:rPr lang="en-GB" sz="3600" dirty="0" smtClean="0"/>
            </a:br>
            <a:r>
              <a:rPr lang="en-GB" sz="3600" dirty="0" smtClean="0"/>
              <a:t/>
            </a:r>
            <a:br>
              <a:rPr lang="en-GB" sz="3600" dirty="0" smtClean="0"/>
            </a:br>
            <a:r>
              <a:rPr lang="en-GB" sz="3600" dirty="0" smtClean="0"/>
              <a:t>1.  Use the structure I outlined on the previous slide.</a:t>
            </a:r>
            <a:br>
              <a:rPr lang="en-GB" sz="3600" dirty="0" smtClean="0"/>
            </a:br>
            <a:r>
              <a:rPr lang="en-GB" sz="3600" dirty="0" smtClean="0"/>
              <a:t/>
            </a:r>
            <a:br>
              <a:rPr lang="en-GB" sz="3600" dirty="0" smtClean="0"/>
            </a:br>
            <a:r>
              <a:rPr lang="en-GB" sz="3600" dirty="0" smtClean="0"/>
              <a:t>2. Write neatly with a pencil (unless you have a pen licence) and join your writing.</a:t>
            </a:r>
            <a:br>
              <a:rPr lang="en-GB" sz="3600" dirty="0" smtClean="0"/>
            </a:br>
            <a:r>
              <a:rPr lang="en-GB" sz="3600" dirty="0" smtClean="0"/>
              <a:t/>
            </a:r>
            <a:br>
              <a:rPr lang="en-GB" sz="3600" dirty="0" smtClean="0"/>
            </a:br>
            <a:r>
              <a:rPr lang="en-GB" sz="3600" dirty="0" smtClean="0"/>
              <a:t>3.  Use capital letters, full stops and clear word spacing.</a:t>
            </a:r>
            <a:br>
              <a:rPr lang="en-GB" sz="3600" dirty="0" smtClean="0"/>
            </a:br>
            <a:r>
              <a:rPr lang="en-GB" sz="3600" dirty="0" smtClean="0"/>
              <a:t/>
            </a:r>
            <a:br>
              <a:rPr lang="en-GB" sz="3600" dirty="0" smtClean="0"/>
            </a:br>
            <a:r>
              <a:rPr lang="en-GB" sz="3600" dirty="0" smtClean="0"/>
              <a:t>4. Think carefully about your word choice in each sentence before you write it down, try to wow us.</a:t>
            </a:r>
            <a:br>
              <a:rPr lang="en-GB" sz="3600" dirty="0" smtClean="0"/>
            </a:br>
            <a:r>
              <a:rPr lang="en-GB" sz="3600" dirty="0" smtClean="0"/>
              <a:t/>
            </a:r>
            <a:br>
              <a:rPr lang="en-GB" sz="3600" dirty="0" smtClean="0"/>
            </a:br>
            <a:r>
              <a:rPr lang="en-GB" sz="3600" dirty="0" smtClean="0"/>
              <a:t>5.  Read back and check your work for mistakes and correct any you find. </a:t>
            </a:r>
            <a:endParaRPr lang="en-GB" sz="3600" b="1" dirty="0"/>
          </a:p>
        </p:txBody>
      </p:sp>
      <p:sp>
        <p:nvSpPr>
          <p:cNvPr id="3" name="5-Point Star 2"/>
          <p:cNvSpPr/>
          <p:nvPr/>
        </p:nvSpPr>
        <p:spPr>
          <a:xfrm>
            <a:off x="10228218" y="365125"/>
            <a:ext cx="1005840" cy="90133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5-Point Star 3"/>
          <p:cNvSpPr/>
          <p:nvPr/>
        </p:nvSpPr>
        <p:spPr>
          <a:xfrm>
            <a:off x="10887" y="5050336"/>
            <a:ext cx="1005840" cy="90133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5-Point Star 4"/>
          <p:cNvSpPr/>
          <p:nvPr/>
        </p:nvSpPr>
        <p:spPr>
          <a:xfrm>
            <a:off x="0" y="1389926"/>
            <a:ext cx="1005840" cy="90133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5-Point Star 5"/>
          <p:cNvSpPr/>
          <p:nvPr/>
        </p:nvSpPr>
        <p:spPr>
          <a:xfrm>
            <a:off x="10731138" y="2514150"/>
            <a:ext cx="1005840" cy="90133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5-Point Star 6"/>
          <p:cNvSpPr/>
          <p:nvPr/>
        </p:nvSpPr>
        <p:spPr>
          <a:xfrm>
            <a:off x="10850880" y="4555949"/>
            <a:ext cx="1005840" cy="90133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654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32623"/>
          </a:xfrm>
        </p:spPr>
        <p:txBody>
          <a:bodyPr>
            <a:normAutofit/>
          </a:bodyPr>
          <a:lstStyle/>
          <a:p>
            <a:r>
              <a:rPr lang="en-GB" dirty="0" smtClean="0"/>
              <a:t>Put a photo of your work on seesaw so we can see </a:t>
            </a:r>
            <a:r>
              <a:rPr lang="en-GB" dirty="0" smtClean="0"/>
              <a:t>your fantastic letters.</a:t>
            </a:r>
            <a:endParaRPr lang="en-GB" dirty="0"/>
          </a:p>
        </p:txBody>
      </p:sp>
    </p:spTree>
    <p:extLst>
      <p:ext uri="{BB962C8B-B14F-4D97-AF65-F5344CB8AC3E}">
        <p14:creationId xmlns:p14="http://schemas.microsoft.com/office/powerpoint/2010/main" val="374239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77546"/>
          </a:xfrm>
        </p:spPr>
        <p:txBody>
          <a:bodyPr>
            <a:normAutofit/>
          </a:bodyPr>
          <a:lstStyle/>
          <a:p>
            <a:r>
              <a:rPr lang="en-GB" dirty="0" smtClean="0">
                <a:latin typeface="Comic Sans MS" panose="030F0702030302020204" pitchFamily="66" charset="0"/>
              </a:rPr>
              <a:t>Listen to the story of Zacchaeus </a:t>
            </a:r>
            <a:r>
              <a:rPr lang="en-GB" dirty="0">
                <a:latin typeface="Comic Sans MS" panose="030F0702030302020204" pitchFamily="66" charset="0"/>
              </a:rPr>
              <a:t>from the Lions Story Teller </a:t>
            </a:r>
            <a:r>
              <a:rPr lang="en-GB" dirty="0" smtClean="0">
                <a:latin typeface="Comic Sans MS" panose="030F0702030302020204" pitchFamily="66" charset="0"/>
              </a:rPr>
              <a:t>Bible from the link on the website – hopefully this time it will work!</a:t>
            </a:r>
            <a:r>
              <a:rPr lang="en-GB" dirty="0">
                <a:latin typeface="Comic Sans MS" panose="030F0702030302020204" pitchFamily="66" charset="0"/>
              </a:rPr>
              <a:t/>
            </a:r>
            <a:br>
              <a:rPr lang="en-GB" dirty="0">
                <a:latin typeface="Comic Sans MS" panose="030F0702030302020204" pitchFamily="66" charset="0"/>
              </a:rPr>
            </a:br>
            <a:endParaRPr lang="en-GB" dirty="0">
              <a:latin typeface="Comic Sans MS" panose="030F0702030302020204" pitchFamily="66" charset="0"/>
            </a:endParaRPr>
          </a:p>
        </p:txBody>
      </p:sp>
    </p:spTree>
    <p:extLst>
      <p:ext uri="{BB962C8B-B14F-4D97-AF65-F5344CB8AC3E}">
        <p14:creationId xmlns:p14="http://schemas.microsoft.com/office/powerpoint/2010/main" val="4410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90" y="123406"/>
            <a:ext cx="10515600" cy="2377747"/>
          </a:xfrm>
        </p:spPr>
        <p:txBody>
          <a:bodyPr>
            <a:normAutofit/>
          </a:bodyPr>
          <a:lstStyle/>
          <a:p>
            <a:r>
              <a:rPr lang="en-GB" dirty="0" smtClean="0"/>
              <a:t>If you </a:t>
            </a:r>
            <a:r>
              <a:rPr lang="en-GB" dirty="0" smtClean="0"/>
              <a:t>want to you can also w</a:t>
            </a:r>
            <a:r>
              <a:rPr lang="en-GB" dirty="0" smtClean="0"/>
              <a:t>atch </a:t>
            </a:r>
            <a:r>
              <a:rPr lang="en-GB" dirty="0" smtClean="0"/>
              <a:t>this video </a:t>
            </a:r>
            <a:r>
              <a:rPr lang="en-GB" dirty="0" smtClean="0"/>
              <a:t>again to </a:t>
            </a:r>
            <a:r>
              <a:rPr lang="en-GB" dirty="0" smtClean="0"/>
              <a:t>hear a modern version of the story </a:t>
            </a:r>
            <a:endParaRPr lang="en-GB" dirty="0"/>
          </a:p>
        </p:txBody>
      </p:sp>
      <p:pic>
        <p:nvPicPr>
          <p:cNvPr id="4" name="Picture 3"/>
          <p:cNvPicPr>
            <a:picLocks noChangeAspect="1"/>
          </p:cNvPicPr>
          <p:nvPr/>
        </p:nvPicPr>
        <p:blipFill rotWithShape="1">
          <a:blip r:embed="rId2"/>
          <a:srcRect l="24231" t="35665" r="6383" b="16915"/>
          <a:stretch/>
        </p:blipFill>
        <p:spPr>
          <a:xfrm>
            <a:off x="1818976" y="2289397"/>
            <a:ext cx="7847540" cy="3015373"/>
          </a:xfrm>
          <a:prstGeom prst="rect">
            <a:avLst/>
          </a:prstGeom>
        </p:spPr>
      </p:pic>
      <p:sp>
        <p:nvSpPr>
          <p:cNvPr id="5" name="Title 1"/>
          <p:cNvSpPr txBox="1">
            <a:spLocks/>
          </p:cNvSpPr>
          <p:nvPr/>
        </p:nvSpPr>
        <p:spPr>
          <a:xfrm>
            <a:off x="538090" y="4607022"/>
            <a:ext cx="10515600" cy="3129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hlinkClick r:id="rId3"/>
              </a:rPr>
              <a:t>https://www.youtube.com/watch?v=DdOSWhqQwhw</a:t>
            </a:r>
            <a:endParaRPr lang="en-GB" dirty="0"/>
          </a:p>
        </p:txBody>
      </p:sp>
    </p:spTree>
    <p:extLst>
      <p:ext uri="{BB962C8B-B14F-4D97-AF65-F5344CB8AC3E}">
        <p14:creationId xmlns:p14="http://schemas.microsoft.com/office/powerpoint/2010/main" val="231823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 retell the story aloud to yourself or someone else.</a:t>
            </a:r>
            <a:endParaRPr lang="en-GB" dirty="0"/>
          </a:p>
        </p:txBody>
      </p:sp>
      <p:pic>
        <p:nvPicPr>
          <p:cNvPr id="3074" name="Picture 2" descr="Holy Ordinary: The Sacraments of Everyday Life: Zacchaeus -- A Lenten  Medi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6411" y="1690688"/>
            <a:ext cx="6479178" cy="510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45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595087"/>
            <a:ext cx="10515600" cy="5181600"/>
          </a:xfrm>
        </p:spPr>
        <p:txBody>
          <a:bodyPr>
            <a:normAutofit/>
          </a:bodyPr>
          <a:lstStyle/>
          <a:p>
            <a:r>
              <a:rPr lang="en-GB" dirty="0"/>
              <a:t>What challenges </a:t>
            </a:r>
            <a:r>
              <a:rPr lang="en-GB" dirty="0" smtClean="0"/>
              <a:t>do you think Zacchaeus would have faced following </a:t>
            </a:r>
            <a:r>
              <a:rPr lang="en-GB" dirty="0"/>
              <a:t>Jesus?</a:t>
            </a:r>
          </a:p>
        </p:txBody>
      </p:sp>
      <p:pic>
        <p:nvPicPr>
          <p:cNvPr id="1026" name="Picture 2" descr="Tree Clipart Clipart sycamore tree 7 - 800 X 719 | Ilustrasi, Gambar, Kart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2311" y="3483429"/>
            <a:ext cx="3754738" cy="3374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43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r>
              <a:rPr lang="en-GB" dirty="0"/>
              <a:t>Let's pretend we are Zacchaeus</a:t>
            </a:r>
            <a:r>
              <a:rPr lang="en-GB" dirty="0" smtClean="0"/>
              <a:t>.</a:t>
            </a:r>
            <a:br>
              <a:rPr lang="en-GB" dirty="0" smtClean="0"/>
            </a:br>
            <a:r>
              <a:rPr lang="en-GB" dirty="0"/>
              <a:t/>
            </a:r>
            <a:br>
              <a:rPr lang="en-GB" dirty="0"/>
            </a:br>
            <a:r>
              <a:rPr lang="en-GB" dirty="0" smtClean="0"/>
              <a:t>You are going to write a letter to a friend explaining what happened (using the story from the Bible) and how you, as Zacchaeus, have changed.</a:t>
            </a:r>
            <a:r>
              <a:rPr lang="en-GB" dirty="0"/>
              <a:t/>
            </a:r>
            <a:br>
              <a:rPr lang="en-GB" dirty="0"/>
            </a:br>
            <a:endParaRPr lang="en-GB" dirty="0"/>
          </a:p>
        </p:txBody>
      </p:sp>
    </p:spTree>
    <p:extLst>
      <p:ext uri="{BB962C8B-B14F-4D97-AF65-F5344CB8AC3E}">
        <p14:creationId xmlns:p14="http://schemas.microsoft.com/office/powerpoint/2010/main" val="81649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7035"/>
          </a:xfrm>
        </p:spPr>
        <p:txBody>
          <a:bodyPr>
            <a:normAutofit/>
          </a:bodyPr>
          <a:lstStyle/>
          <a:p>
            <a:r>
              <a:rPr lang="en-GB" dirty="0" smtClean="0"/>
              <a:t>Have a look at a modelled piece of writing which I have started for you.  You MUST NOT have this writing in front of you when you write your letter, it is to give you ideas only, not to be copied.</a:t>
            </a:r>
            <a:r>
              <a:rPr lang="en-GB" dirty="0"/>
              <a:t/>
            </a:r>
            <a:br>
              <a:rPr lang="en-GB" dirty="0"/>
            </a:br>
            <a:endParaRPr lang="en-GB" dirty="0"/>
          </a:p>
        </p:txBody>
      </p:sp>
      <p:pic>
        <p:nvPicPr>
          <p:cNvPr id="2050" name="Picture 2" descr="Sharing the Art of Letter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4831" y="3866470"/>
            <a:ext cx="3933099" cy="2792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49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7985" cy="6179366"/>
          </a:xfrm>
        </p:spPr>
        <p:txBody>
          <a:bodyPr>
            <a:normAutofit/>
          </a:bodyPr>
          <a:lstStyle/>
          <a:p>
            <a:r>
              <a:rPr lang="en-GB" dirty="0"/>
              <a:t>Dear Matthew,</a:t>
            </a:r>
            <a:br>
              <a:rPr lang="en-GB" dirty="0"/>
            </a:br>
            <a:r>
              <a:rPr lang="en-GB" dirty="0"/>
              <a:t>I am writing to apologise and return all the money I have stolen from you over </a:t>
            </a:r>
            <a:br>
              <a:rPr lang="en-GB" dirty="0"/>
            </a:br>
            <a:r>
              <a:rPr lang="en-GB" dirty="0"/>
              <a:t>the years</a:t>
            </a:r>
            <a:r>
              <a:rPr lang="en-GB" dirty="0" smtClean="0"/>
              <a:t>.</a:t>
            </a:r>
            <a:br>
              <a:rPr lang="en-GB" dirty="0" smtClean="0"/>
            </a:br>
            <a:r>
              <a:rPr lang="en-GB" dirty="0"/>
              <a:t/>
            </a:r>
            <a:br>
              <a:rPr lang="en-GB" dirty="0"/>
            </a:br>
            <a:r>
              <a:rPr lang="en-GB" dirty="0"/>
              <a:t>This might come as a shock to you, because I know that many people believe I </a:t>
            </a:r>
            <a:r>
              <a:rPr lang="en-GB" dirty="0" smtClean="0"/>
              <a:t>am </a:t>
            </a:r>
            <a:r>
              <a:rPr lang="en-GB" dirty="0"/>
              <a:t>a mean, greedy tax collector. Amazingly, I have changed.  A few days ago, </a:t>
            </a:r>
            <a:r>
              <a:rPr lang="en-GB" dirty="0" smtClean="0"/>
              <a:t>Jesus </a:t>
            </a:r>
            <a:r>
              <a:rPr lang="en-GB" dirty="0"/>
              <a:t>came to my house for tea ( I was shocked that he picked my house).  </a:t>
            </a:r>
            <a:endParaRPr lang="en-GB" dirty="0"/>
          </a:p>
        </p:txBody>
      </p:sp>
    </p:spTree>
    <p:extLst>
      <p:ext uri="{BB962C8B-B14F-4D97-AF65-F5344CB8AC3E}">
        <p14:creationId xmlns:p14="http://schemas.microsoft.com/office/powerpoint/2010/main" val="182792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7985" cy="6179366"/>
          </a:xfrm>
        </p:spPr>
        <p:txBody>
          <a:bodyPr>
            <a:normAutofit fontScale="90000"/>
          </a:bodyPr>
          <a:lstStyle/>
          <a:p>
            <a:r>
              <a:rPr lang="en-GB" dirty="0"/>
              <a:t>Over tea we discussed my appalling behaviour to other people and how I had stolen money from everyone in the village.  Jesus changed my life, he showed me how God loves and cares for me, he forgave me and allowed me to change my life. </a:t>
            </a:r>
            <a:br>
              <a:rPr lang="en-GB" dirty="0"/>
            </a:br>
            <a:r>
              <a:rPr lang="en-GB" dirty="0"/>
              <a:t>Jesus changed my life by showing me forgiveness and love, I am now a different character, I am warm hearted, generous and caring. </a:t>
            </a:r>
            <a:r>
              <a:rPr lang="en-GB" dirty="0" smtClean="0"/>
              <a:t/>
            </a:r>
            <a:br>
              <a:rPr lang="en-GB" dirty="0" smtClean="0"/>
            </a:br>
            <a:r>
              <a:rPr lang="en-GB" dirty="0" smtClean="0"/>
              <a:t/>
            </a:r>
            <a:br>
              <a:rPr lang="en-GB" dirty="0" smtClean="0"/>
            </a:br>
            <a:r>
              <a:rPr lang="en-GB" dirty="0" smtClean="0"/>
              <a:t>To </a:t>
            </a:r>
            <a:r>
              <a:rPr lang="en-GB" dirty="0"/>
              <a:t>show that I </a:t>
            </a:r>
            <a:r>
              <a:rPr lang="en-GB" dirty="0" smtClean="0"/>
              <a:t>have </a:t>
            </a:r>
            <a:r>
              <a:rPr lang="en-GB" dirty="0"/>
              <a:t>changed </a:t>
            </a:r>
            <a:r>
              <a:rPr lang="en-GB" dirty="0" smtClean="0"/>
              <a:t>I…</a:t>
            </a:r>
            <a:endParaRPr lang="en-GB" dirty="0"/>
          </a:p>
        </p:txBody>
      </p:sp>
    </p:spTree>
    <p:extLst>
      <p:ext uri="{BB962C8B-B14F-4D97-AF65-F5344CB8AC3E}">
        <p14:creationId xmlns:p14="http://schemas.microsoft.com/office/powerpoint/2010/main" val="1403997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521</Words>
  <Application>Microsoft Office PowerPoint</Application>
  <PresentationFormat>Widescreen</PresentationFormat>
  <Paragraphs>14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Jesus the man who changed lives</vt:lpstr>
      <vt:lpstr>Listen to the story of Zacchaeus from the Lions Story Teller Bible from the link on the website – hopefully this time it will work! </vt:lpstr>
      <vt:lpstr>If you want to you can also watch this video again to hear a modern version of the story </vt:lpstr>
      <vt:lpstr>In your own words retell the story aloud to yourself or someone else.</vt:lpstr>
      <vt:lpstr>What challenges do you think Zacchaeus would have faced following Jesus?</vt:lpstr>
      <vt:lpstr>Let's pretend we are Zacchaeus.  You are going to write a letter to a friend explaining what happened (using the story from the Bible) and how you, as Zacchaeus, have changed. </vt:lpstr>
      <vt:lpstr>Have a look at a modelled piece of writing which I have started for you.  You MUST NOT have this writing in front of you when you write your letter, it is to give you ideas only, not to be copied. </vt:lpstr>
      <vt:lpstr>Dear Matthew, I am writing to apologise and return all the money I have stolen from you over  the years.  This might come as a shock to you, because I know that many people believe I am a mean, greedy tax collector. Amazingly, I have changed.  A few days ago, Jesus came to my house for tea ( I was shocked that he picked my house).  </vt:lpstr>
      <vt:lpstr>Over tea we discussed my appalling behaviour to other people and how I had stolen money from everyone in the village.  Jesus changed my life, he showed me how God loves and cares for me, he forgave me and allowed me to change my life.  Jesus changed my life by showing me forgiveness and love, I am now a different character, I am warm hearted, generous and caring.   To show that I have changed I…</vt:lpstr>
      <vt:lpstr>Structure of your letter:  Dear… (choose a friends’ name)  Paragraph 1: Tell your friend why you are writing  Paragraph 2: Explain how Jesus came to your house and you have changed.  Paragraph 3: How will you show that you have changed?   Sign your name</vt:lpstr>
      <vt:lpstr>Success criteria – keep this in front of you as you write.  1.  Use the structure I outlined on the previous slide.  2. Write neatly with a pencil (unless you have a pen licence) and join your writing.  3.  Use capital letters, full stops and clear word spacing.  4. Think carefully about your word choice in each sentence before you write it down, try to wow us.  5.  Read back and check your work for mistakes and correct any you find. </vt:lpstr>
      <vt:lpstr>Put a photo of your work on seesaw so we can see your fantastic letters.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man who changed lives</dc:title>
  <dc:creator>Mrs R. Slattery</dc:creator>
  <cp:lastModifiedBy>Mrs R. Slattery</cp:lastModifiedBy>
  <cp:revision>11</cp:revision>
  <dcterms:created xsi:type="dcterms:W3CDTF">2021-01-05T15:39:17Z</dcterms:created>
  <dcterms:modified xsi:type="dcterms:W3CDTF">2021-01-19T20:27:36Z</dcterms:modified>
</cp:coreProperties>
</file>