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tyr9j6/articles/zjcxw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maryhomeworkhelp.co.uk/timeline/vikings.htm" TargetMode="External"/><Relationship Id="rId2" Type="http://schemas.openxmlformats.org/officeDocument/2006/relationships/hyperlink" Target="https://www.historic-uk.com/HistoryUK/HistoryofBritain/Timeline-of-Events-AD-700-201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D64F-9DDC-4F05-BB53-350445B58E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Viking and Anglo-Saxon struggle for The Kingdom of England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50594-63D8-4036-8B23-4B1E8D96A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6 2021</a:t>
            </a:r>
          </a:p>
        </p:txBody>
      </p:sp>
    </p:spTree>
    <p:extLst>
      <p:ext uri="{BB962C8B-B14F-4D97-AF65-F5344CB8AC3E}">
        <p14:creationId xmlns:p14="http://schemas.microsoft.com/office/powerpoint/2010/main" val="11960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1EA4-BAF5-4CFD-81F4-F8EDB898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KWL Grid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2DAC-0B47-4FBC-B445-FB8D63CAF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610846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/>
              <a:t>Complete the first two sections of the KWL grid. </a:t>
            </a:r>
          </a:p>
          <a:p>
            <a:pPr marL="0" indent="0">
              <a:buNone/>
            </a:pPr>
            <a:r>
              <a:rPr lang="en-GB" sz="2400" dirty="0"/>
              <a:t>What do you already know about the Vikings and Anglo-Saxons?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What do you want to know?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Watch the videos below to learn more about The Vikings.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https://www.bbc.co.uk/bitesize/topics/ztyr9j6/articles/zjcxwty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5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F53F-A298-41FB-997F-50EA13EE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381300"/>
            <a:ext cx="9520158" cy="1049235"/>
          </a:xfrm>
        </p:spPr>
        <p:txBody>
          <a:bodyPr/>
          <a:lstStyle/>
          <a:p>
            <a:r>
              <a:rPr lang="en-GB" b="1" u="sng" dirty="0"/>
              <a:t>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AB2E7-8FEA-4DD9-8A98-6CECDC10C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117" y="1530310"/>
            <a:ext cx="10016271" cy="43963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dirty="0"/>
              <a:t>Draw a timeline from 450AD to 1066AD.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GB" sz="3400" dirty="0"/>
              <a:t>450 AD Anglo-Saxons settle in England </a:t>
            </a:r>
          </a:p>
          <a:p>
            <a:r>
              <a:rPr lang="en-GB" sz="3400" dirty="0"/>
              <a:t>1066AD Normans conquer England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Where would the Vikings fit on our timeline? Can you add 5 - 10 events to your timeline?</a:t>
            </a:r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https://www.historic-uk.com/HistoryUK/HistoryofBritain/Timeline-of-Events-AD-700-2012/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r>
              <a:rPr lang="en-GB" sz="2800" dirty="0">
                <a:hlinkClick r:id="rId3"/>
              </a:rPr>
              <a:t>http://www.primaryhomeworkhelp.co.uk/timeline/vikings.htm</a:t>
            </a:r>
            <a:r>
              <a:rPr lang="en-GB" sz="2800" dirty="0"/>
              <a:t> </a:t>
            </a:r>
          </a:p>
          <a:p>
            <a:pPr marL="0" indent="0">
              <a:buNone/>
            </a:pPr>
            <a:r>
              <a:rPr lang="en-GB" sz="2800" dirty="0"/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59E5AB4-5B44-43CD-B712-70A3B37A1CDD}"/>
              </a:ext>
            </a:extLst>
          </p:cNvPr>
          <p:cNvCxnSpPr/>
          <p:nvPr/>
        </p:nvCxnSpPr>
        <p:spPr>
          <a:xfrm>
            <a:off x="643467" y="2562578"/>
            <a:ext cx="104113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BD3A6E-B9D6-409B-BDEA-04FFEE4203EF}"/>
              </a:ext>
            </a:extLst>
          </p:cNvPr>
          <p:cNvCxnSpPr/>
          <p:nvPr/>
        </p:nvCxnSpPr>
        <p:spPr>
          <a:xfrm>
            <a:off x="643467" y="2314223"/>
            <a:ext cx="0" cy="248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2917DD-0896-4028-A84E-6350F9959D6E}"/>
              </a:ext>
            </a:extLst>
          </p:cNvPr>
          <p:cNvCxnSpPr/>
          <p:nvPr/>
        </p:nvCxnSpPr>
        <p:spPr>
          <a:xfrm>
            <a:off x="11054854" y="2314223"/>
            <a:ext cx="0" cy="24835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0302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77</TotalTime>
  <Words>142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Palatino Linotype</vt:lpstr>
      <vt:lpstr>Gallery</vt:lpstr>
      <vt:lpstr>The Viking and Anglo-Saxon struggle for The Kingdom of England </vt:lpstr>
      <vt:lpstr>KWL Grid </vt:lpstr>
      <vt:lpstr>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Viking and Anglo-Saxon struggle for The Kingdom of England </dc:title>
  <dc:creator>Miss L. Cross</dc:creator>
  <cp:lastModifiedBy>Miss L. Cross</cp:lastModifiedBy>
  <cp:revision>7</cp:revision>
  <dcterms:created xsi:type="dcterms:W3CDTF">2021-01-14T14:24:19Z</dcterms:created>
  <dcterms:modified xsi:type="dcterms:W3CDTF">2021-01-15T11:47:27Z</dcterms:modified>
</cp:coreProperties>
</file>