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9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blJwEC8Jj9W_nM&amp;tbnid=B4g1zx2qp8SJKM:&amp;ved=0CAcQjRw&amp;url=http://www.studiopreniac.com/preniac-places.aspx&amp;ei=wkY0VMOOFNDqaJjlgrgO&amp;bvm=bv.76943099,d.d2s&amp;psig=AFQjCNFo5GnBm4vYzJ1KKmQWb1fG9hezsA&amp;ust=1412798457850325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uact=8&amp;docid=d8YdFIoGcNSRAM&amp;tbnid=ttyUviGE10vVrM:&amp;ved=0CAcQjRw&amp;url=http://roberttracyphdart260summer2012.wordpress.com/2012/06/03/opening-thoughts-on-the-ancient-cave-painters/&amp;ei=5UY0VLS9D5Pxao64gcAH&amp;bvm=bv.76943099,d.d2s&amp;psig=AFQjCNFo5GnBm4vYzJ1KKmQWb1fG9hezsA&amp;ust=141279845785032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docid=Nzf1DZRoQOAXsM&amp;tbnid=NvjMwHRAKhilYM:&amp;ved=0CAcQjRw&amp;url=http://arts.forumculture.net/t127-art-prehistorique&amp;ei=WEc0VLjgHY7oaL3QgfAH&amp;bvm=bv.76943099,d.d2s&amp;psig=AFQjCNFo5GnBm4vYzJ1KKmQWb1fG9hezsA&amp;ust=1412798457850325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url?sa=i&amp;rct=j&amp;q=&amp;esrc=s&amp;frm=1&amp;source=images&amp;cd=&amp;cad=rja&amp;uact=8&amp;docid=KBHVbYuqmZnuTM&amp;tbnid=7Q-z03Fj_1rR5M:&amp;ved=0CAcQjRw&amp;url=http://thechronicleherald.ca/science/36840-mystery-spotty-horse&amp;ei=e0c0VMLyGYTSaKD8gvAM&amp;bvm=bv.76943099,d.d2s&amp;psig=AFQjCNFo5GnBm4vYzJ1KKmQWb1fG9hezsA&amp;ust=141279845785032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docid=s7SSRZNCUqrhGM&amp;tbnid=6Il3jvh26kWMNM:&amp;ved=0CAcQjRw&amp;url=http://movieboozer.com/movie/cave-of-forgotten-dreams-2011&amp;ei=oks0VKE75Z3uBrLUgOgL&amp;bvm=bv.76943099,d.d2s&amp;psig=AFQjCNF36l8fx7Xo4Nff-cOUUktie2lbEA&amp;ust=1412799505329535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frm=1&amp;source=images&amp;cd=&amp;cad=rja&amp;uact=8&amp;docid=ajzzpPMlNqtdFM&amp;tbnid=UDgRq6q8i_Fh3M:&amp;ved=0CAcQjRw&amp;url=http://www.veltra.com/en/europe/france/a/103967&amp;ei=pkw0VLOSMq3W7Qbv0YHQCw&amp;bvm=bv.76943099,d.d2s&amp;psig=AFQjCNHZUD3DwyKqsTVNTB4fMDK_FSrkHQ&amp;ust=141279983391783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docid=o9lsW9vMf2pqJM&amp;tbnid=ohaJlOzsYkWkKM:&amp;ved=0CAcQjRw&amp;url=http://en.wikipedia.org/wiki/Pech_Merle&amp;ei=h0g0VM6wI5LjaNOsgJAN&amp;bvm=bv.76943099,d.d2s&amp;psig=AFQjCNFo5GnBm4vYzJ1KKmQWb1fG9hezsA&amp;ust=1412798457850325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B8852A-AB75-457D-B386-1D9936507418}"/>
              </a:ext>
            </a:extLst>
          </p:cNvPr>
          <p:cNvSpPr txBox="1"/>
          <p:nvPr/>
        </p:nvSpPr>
        <p:spPr>
          <a:xfrm>
            <a:off x="977872" y="1348716"/>
            <a:ext cx="104470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Last week you created fantastic drawings of fossils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using shading pencils, charcoal and chalk.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This week in school, we are using chalk pastels and charcoal,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but you can use any media you have at home – pencils, crayons</a:t>
            </a:r>
            <a:r>
              <a:rPr lang="en-GB" sz="2400">
                <a:solidFill>
                  <a:srgbClr val="002060"/>
                </a:solidFill>
                <a:latin typeface="Comic Sans MS" panose="030F0702030302020204" pitchFamily="66" charset="0"/>
              </a:rPr>
              <a:t>, paint etc.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plan de la grotte du pech merle">
            <a:extLst>
              <a:ext uri="{FF2B5EF4-FFF2-40B4-BE49-F238E27FC236}">
                <a16:creationId xmlns:a16="http://schemas.microsoft.com/office/drawing/2014/main" id="{E1725F0A-3AD3-462A-BD9F-D2797B9FFF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0" y="4058328"/>
            <a:ext cx="431482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890D00-8D9D-409A-8B3C-618125ADC7F5}"/>
              </a:ext>
            </a:extLst>
          </p:cNvPr>
          <p:cNvSpPr/>
          <p:nvPr/>
        </p:nvSpPr>
        <p:spPr>
          <a:xfrm>
            <a:off x="613760" y="3264875"/>
            <a:ext cx="6096000" cy="907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 err="1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Pech</a:t>
            </a:r>
            <a:r>
              <a:rPr lang="en-GB" sz="2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Merle Cave Paintings</a:t>
            </a:r>
            <a:endParaRPr lang="en-GB" sz="20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France (high hill)</a:t>
            </a:r>
            <a:endParaRPr lang="en-GB" sz="20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59F68-70DC-43E2-8A1D-8ACB1F611F21}"/>
              </a:ext>
            </a:extLst>
          </p:cNvPr>
          <p:cNvSpPr txBox="1"/>
          <p:nvPr/>
        </p:nvSpPr>
        <p:spPr>
          <a:xfrm>
            <a:off x="8216350" y="3718717"/>
            <a:ext cx="3697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Look at the following 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images of cave paintings 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found in underground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caves in France.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7" descr="https://encrypted-tbn1.gstatic.com/images?q=tbn:ANd9GcQqA5Bj0yRzjofeWXENF1D7GGcicYAhIHlTsyYa5EZrWM2twvt-lQ">
            <a:hlinkClick r:id="rId3"/>
            <a:extLst>
              <a:ext uri="{FF2B5EF4-FFF2-40B4-BE49-F238E27FC236}">
                <a16:creationId xmlns:a16="http://schemas.microsoft.com/office/drawing/2014/main" id="{CD99084E-B68A-42CF-A4FA-D847F1F874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8" y="3843130"/>
            <a:ext cx="2826864" cy="2139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D368CD-E064-4AEE-8DDC-4EAC77B93DD3}"/>
              </a:ext>
            </a:extLst>
          </p:cNvPr>
          <p:cNvSpPr/>
          <p:nvPr/>
        </p:nvSpPr>
        <p:spPr>
          <a:xfrm>
            <a:off x="795130" y="296858"/>
            <a:ext cx="105222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Hello Year 3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Our Artwork this week links to our topic about The Stone Age.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8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0.gstatic.com/images?q=tbn:ANd9GcS6GFny8Q-gSUNhrqw5-HZ9VOJ5K90_LuwqY4Llhwi0zOd503H6">
            <a:hlinkClick r:id="rId2"/>
            <a:extLst>
              <a:ext uri="{FF2B5EF4-FFF2-40B4-BE49-F238E27FC236}">
                <a16:creationId xmlns:a16="http://schemas.microsoft.com/office/drawing/2014/main" id="{A5537611-3874-4D0F-B757-F0C448BEDC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351569"/>
            <a:ext cx="4486275" cy="297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3.gstatic.com/images?q=tbn:ANd9GcTf5ujnlIqDqPOZuEs6b8pZMuIJ8axsGUTvgTvPbWbX9PGP2_HMpg">
            <a:hlinkClick r:id="rId4"/>
            <a:extLst>
              <a:ext uri="{FF2B5EF4-FFF2-40B4-BE49-F238E27FC236}">
                <a16:creationId xmlns:a16="http://schemas.microsoft.com/office/drawing/2014/main" id="{DF0E4959-F837-4DB6-920C-33D1E3BD2A6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3" y="351569"/>
            <a:ext cx="2888973" cy="186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1.gstatic.com/images?q=tbn:ANd9GcRJ8mROyGaffMwfEhkPHnjZhPFAkpCxdLJP0t49_BCPdnwZs0J3">
            <a:hlinkClick r:id="rId6"/>
            <a:extLst>
              <a:ext uri="{FF2B5EF4-FFF2-40B4-BE49-F238E27FC236}">
                <a16:creationId xmlns:a16="http://schemas.microsoft.com/office/drawing/2014/main" id="{6336253D-AAA6-4526-A551-FDCB105B925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76524"/>
            <a:ext cx="5117245" cy="373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tep closer to resurrecting the woolly mammoth">
            <a:extLst>
              <a:ext uri="{FF2B5EF4-FFF2-40B4-BE49-F238E27FC236}">
                <a16:creationId xmlns:a16="http://schemas.microsoft.com/office/drawing/2014/main" id="{6E8B2E1C-9E30-44C3-8B66-96D5C548DE5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65" y="4253561"/>
            <a:ext cx="3462103" cy="189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33E38-DDEE-4F05-BBDE-65598AD628BB}"/>
              </a:ext>
            </a:extLst>
          </p:cNvPr>
          <p:cNvSpPr txBox="1"/>
          <p:nvPr/>
        </p:nvSpPr>
        <p:spPr>
          <a:xfrm>
            <a:off x="609834" y="3532092"/>
            <a:ext cx="548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Can you identify these animals?</a:t>
            </a:r>
          </a:p>
        </p:txBody>
      </p:sp>
    </p:spTree>
    <p:extLst>
      <p:ext uri="{BB962C8B-B14F-4D97-AF65-F5344CB8AC3E}">
        <p14:creationId xmlns:p14="http://schemas.microsoft.com/office/powerpoint/2010/main" val="55442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imaryImage" descr="http://gulfnews.com/polopoly_fs/1.1001484!/image/1268924169.jpg_gen/derivatives/box_475/1268924169.jpg">
            <a:extLst>
              <a:ext uri="{FF2B5EF4-FFF2-40B4-BE49-F238E27FC236}">
                <a16:creationId xmlns:a16="http://schemas.microsoft.com/office/drawing/2014/main" id="{D76C6F40-84EA-49A3-84E6-761472BA1D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9" y="334824"/>
            <a:ext cx="452437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otte de Font de Gaume's profile photo">
            <a:extLst>
              <a:ext uri="{FF2B5EF4-FFF2-40B4-BE49-F238E27FC236}">
                <a16:creationId xmlns:a16="http://schemas.microsoft.com/office/drawing/2014/main" id="{223CDA2C-2176-4475-8685-6FB15F531D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91" y="334824"/>
            <a:ext cx="2478157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merican Bison (Buffalo) in Profile' Photographic Print - kenez |  AllPosters.com">
            <a:extLst>
              <a:ext uri="{FF2B5EF4-FFF2-40B4-BE49-F238E27FC236}">
                <a16:creationId xmlns:a16="http://schemas.microsoft.com/office/drawing/2014/main" id="{46AD412A-04B6-437E-9CD5-C1DF1695A6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23" y="563147"/>
            <a:ext cx="2937510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ouffignac">
            <a:extLst>
              <a:ext uri="{FF2B5EF4-FFF2-40B4-BE49-F238E27FC236}">
                <a16:creationId xmlns:a16="http://schemas.microsoft.com/office/drawing/2014/main" id="{9ECF3D2F-C486-4837-8646-28A9F55E7E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085" y="3869842"/>
            <a:ext cx="4618383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0.gstatic.com/images?q=tbn:ANd9GcRtfeZQogpZvGj8DFaZHIDrliAK1J197w9-oZ_GYtf4-r8DrqUD">
            <a:hlinkClick r:id="rId6"/>
            <a:extLst>
              <a:ext uri="{FF2B5EF4-FFF2-40B4-BE49-F238E27FC236}">
                <a16:creationId xmlns:a16="http://schemas.microsoft.com/office/drawing/2014/main" id="{603B3FEB-DF67-47F6-AE66-14DFDC094F4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70" y="3869842"/>
            <a:ext cx="28575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hino | Species | WWF">
            <a:extLst>
              <a:ext uri="{FF2B5EF4-FFF2-40B4-BE49-F238E27FC236}">
                <a16:creationId xmlns:a16="http://schemas.microsoft.com/office/drawing/2014/main" id="{8CA2C28A-B004-4072-94B8-9F0D2188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2" y="4164574"/>
            <a:ext cx="2959380" cy="17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7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encrypted-tbn1.gstatic.com/images?q=tbn:ANd9GcTFIr2jhaTfL5yiuHClVvSf1fUm9FIb9yFrlaz6jN2SQv2NQhLe">
            <a:hlinkClick r:id="rId2"/>
            <a:extLst>
              <a:ext uri="{FF2B5EF4-FFF2-40B4-BE49-F238E27FC236}">
                <a16:creationId xmlns:a16="http://schemas.microsoft.com/office/drawing/2014/main" id="{0C63D539-3754-43D9-B11B-3D740F631A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3" y="258625"/>
            <a:ext cx="4169051" cy="292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ed deer - Game and Wildlife Conservation Trust">
            <a:extLst>
              <a:ext uri="{FF2B5EF4-FFF2-40B4-BE49-F238E27FC236}">
                <a16:creationId xmlns:a16="http://schemas.microsoft.com/office/drawing/2014/main" id="{486B5FC9-B7A4-432A-BE03-E64C978B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29" y="258625"/>
            <a:ext cx="33337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rimaryImage" descr="http://gulfnews.com/polopoly_fs/1.1001483!/image/3819055099.jpg_gen/derivatives/box_475/3819055099.jpg">
            <a:extLst>
              <a:ext uri="{FF2B5EF4-FFF2-40B4-BE49-F238E27FC236}">
                <a16:creationId xmlns:a16="http://schemas.microsoft.com/office/drawing/2014/main" id="{827D7478-3EA1-400B-BDF3-3986510E52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3" y="3429000"/>
            <a:ext cx="4524375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encrypted-tbn1.gstatic.com/images?q=tbn:ANd9GcQpatB0xCFj2XD6L0WZ5u4P4QpkL5xpo7GCXQrsQC8rjaCo4lj6QQ">
            <a:hlinkClick r:id="rId6"/>
            <a:extLst>
              <a:ext uri="{FF2B5EF4-FFF2-40B4-BE49-F238E27FC236}">
                <a16:creationId xmlns:a16="http://schemas.microsoft.com/office/drawing/2014/main" id="{78D9A628-F037-452D-8810-169C9DCE4AB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65" y="447675"/>
            <a:ext cx="2315196" cy="27991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57FCAC-00B6-4715-9F29-E88C49A998B2}"/>
              </a:ext>
            </a:extLst>
          </p:cNvPr>
          <p:cNvSpPr txBox="1"/>
          <p:nvPr/>
        </p:nvSpPr>
        <p:spPr>
          <a:xfrm>
            <a:off x="5062330" y="3560811"/>
            <a:ext cx="6440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Besides drawing animals on the cave walls, Stone Age people also made hand prints and created symbols.</a:t>
            </a:r>
          </a:p>
        </p:txBody>
      </p:sp>
    </p:spTree>
    <p:extLst>
      <p:ext uri="{BB962C8B-B14F-4D97-AF65-F5344CB8AC3E}">
        <p14:creationId xmlns:p14="http://schemas.microsoft.com/office/powerpoint/2010/main" val="106773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D9F3DD-29DB-4FD4-A39A-534248FD8B1E}"/>
              </a:ext>
            </a:extLst>
          </p:cNvPr>
          <p:cNvSpPr/>
          <p:nvPr/>
        </p:nvSpPr>
        <p:spPr>
          <a:xfrm>
            <a:off x="231046" y="90386"/>
            <a:ext cx="11423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 can create images of cave paintings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Sketch the shape first, then use simple strokes to create texture and pattern.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my examples – try for yourself.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487E4-B739-4D70-9EE5-DF375BBE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20" y="1660046"/>
            <a:ext cx="3226424" cy="2419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0C664-09F9-454A-9647-C3738E15A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6" y="4273106"/>
            <a:ext cx="2907894" cy="2180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58313-A76E-4FF4-B012-731CC983D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46" y="1660046"/>
            <a:ext cx="3326298" cy="2494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B2469F-91C0-41FA-9596-63F586C82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215" y="1660046"/>
            <a:ext cx="3226425" cy="2419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739FA0-64A4-4F54-9EC0-F981344B2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5264" y="4273106"/>
            <a:ext cx="3041376" cy="22810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5BA0F2-283D-4CD3-AD7B-EF9340053E4B}"/>
              </a:ext>
            </a:extLst>
          </p:cNvPr>
          <p:cNvSpPr txBox="1"/>
          <p:nvPr/>
        </p:nvSpPr>
        <p:spPr>
          <a:xfrm>
            <a:off x="3138940" y="4578259"/>
            <a:ext cx="5096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I’m looking forward to seeing your artwork. Please send a photo to me via Mrs Patterson in the usual way.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Have fun creating your Stone Age images.</a:t>
            </a:r>
          </a:p>
          <a:p>
            <a:pPr algn="ctr"/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Thank you,  Mrs Coulston 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1116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190</TotalTime>
  <Words>179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J. Coulston</dc:creator>
  <cp:lastModifiedBy>Vanessa Patterson</cp:lastModifiedBy>
  <cp:revision>9</cp:revision>
  <dcterms:created xsi:type="dcterms:W3CDTF">2021-01-08T12:47:10Z</dcterms:created>
  <dcterms:modified xsi:type="dcterms:W3CDTF">2021-01-11T12:38:21Z</dcterms:modified>
</cp:coreProperties>
</file>