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6" r:id="rId6"/>
    <p:sldId id="261" r:id="rId7"/>
    <p:sldId id="279" r:id="rId8"/>
    <p:sldId id="262" r:id="rId9"/>
    <p:sldId id="280" r:id="rId10"/>
    <p:sldId id="267" r:id="rId11"/>
    <p:sldId id="271" r:id="rId12"/>
    <p:sldId id="269" r:id="rId13"/>
    <p:sldId id="270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50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6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23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64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3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0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77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87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8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A0F-BC5A-4057-BC93-BDE44B599020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6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7A0F-BC5A-4057-BC93-BDE44B599020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92D13-FF55-4CD7-9AE7-3A6B900FC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3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jack.mountain@pne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hyperlink" Target="https://www.google.co.uk/url?sa=i&amp;url=https://thegrassrootstourist.com/2019/07/25/vanarama-national-league-season-preview-2019-20/&amp;psig=AOvVaw0V5nGu7-BfT5Qex88RDvuX&amp;ust=1600869421863000&amp;source=images&amp;cd=vfe&amp;ved=0CAIQjRxqFwoTCOjNz7v1_OsCFQAAAAAdAAAAABA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appysoft.org.uk/countdown/numgame.php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19965" y="2859581"/>
            <a:ext cx="526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Premier League Champions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98" y="2196269"/>
            <a:ext cx="982054" cy="15901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14" y="2031397"/>
            <a:ext cx="725621" cy="400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9" y="1603033"/>
            <a:ext cx="2501660" cy="6273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88" y="1170967"/>
            <a:ext cx="2354559" cy="1346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63" y="3648344"/>
            <a:ext cx="1891862" cy="18002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19" y="3996007"/>
            <a:ext cx="1557532" cy="15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6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338" y="2939728"/>
            <a:ext cx="7099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Points: Can you perform a Forward Roll, without using your hands to help you up?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Points: Can you perform a Teddy Bear Roll?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Point: Can you perform a Egg Roll?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98" y="2171516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0888" y="220957"/>
            <a:ext cx="652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Gymnastics: Roll Challenge: KS2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338" y="1083230"/>
            <a:ext cx="832891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Develop flexibility, strength, technique, control and balance</a:t>
            </a:r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Challenge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90286" y="1582889"/>
            <a:ext cx="2879196" cy="43902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49247" y="1736777"/>
            <a:ext cx="28941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Coaching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Egg Roll- Knees tucked into chest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Teddy Bear Roll- Keep the Straddle shape, legs straight, roll over shoulders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Forward Roll- Head tucked in, back of head touches the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Try not to use your hands to help you up at the end. Roll from two feet.</a:t>
            </a: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rward-roll-illustration_orig - Arabian Gymnastic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13" y="4251840"/>
            <a:ext cx="2846712" cy="8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Game 7</a:t>
            </a:r>
          </a:p>
        </p:txBody>
      </p:sp>
    </p:spTree>
    <p:extLst>
      <p:ext uri="{BB962C8B-B14F-4D97-AF65-F5344CB8AC3E}">
        <p14:creationId xmlns:p14="http://schemas.microsoft.com/office/powerpoint/2010/main" val="306607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1100" y="-31708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8" y="4578783"/>
            <a:ext cx="7099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Points: 11+ targets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Points: 6-10 targets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Point: 0-5 targets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4" y="4200366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5177" y="100208"/>
            <a:ext cx="587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FMS: Target throwing – KS2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338" y="1083230"/>
            <a:ext cx="83289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Master basic movements including throwing and catching 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Challenge 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Find objects that can act as targets.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Place your first target 1 step away from you, second target 2 steps away from you, third target 3 steps away from you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The objective is to throw a ball onto the targets to get as many points as possible in 1 minute.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05252" y="1802282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75320" y="1859936"/>
            <a:ext cx="28941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Coaching points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Under arm throw: take a step forwards with your right foot (if you are left handed) and left foot (if you are right handed).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Ball starts in one hand down by your hip, gently move your arm back and let go of the ball when it gets passed your hip again. 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et Fit With a Tennis Ball | Health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12" y="3996007"/>
            <a:ext cx="1575254" cy="15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rapezoid 22"/>
          <p:cNvSpPr/>
          <p:nvPr/>
        </p:nvSpPr>
        <p:spPr>
          <a:xfrm>
            <a:off x="6461358" y="4875482"/>
            <a:ext cx="206829" cy="18641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rapezoid 23"/>
          <p:cNvSpPr/>
          <p:nvPr/>
        </p:nvSpPr>
        <p:spPr>
          <a:xfrm>
            <a:off x="6836112" y="4875482"/>
            <a:ext cx="206829" cy="18641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rapezoid 24"/>
          <p:cNvSpPr/>
          <p:nvPr/>
        </p:nvSpPr>
        <p:spPr>
          <a:xfrm>
            <a:off x="7210866" y="4875482"/>
            <a:ext cx="206829" cy="18641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rapezoid 25"/>
          <p:cNvSpPr/>
          <p:nvPr/>
        </p:nvSpPr>
        <p:spPr>
          <a:xfrm>
            <a:off x="7569108" y="4875482"/>
            <a:ext cx="206829" cy="18641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Game 8</a:t>
            </a:r>
          </a:p>
        </p:txBody>
      </p:sp>
    </p:spTree>
    <p:extLst>
      <p:ext uri="{BB962C8B-B14F-4D97-AF65-F5344CB8AC3E}">
        <p14:creationId xmlns:p14="http://schemas.microsoft.com/office/powerpoint/2010/main" val="244217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3848100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874" y="4248703"/>
            <a:ext cx="2696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Point: 5 metres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Points: 10 metres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Points: 15 metres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2" y="3848100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1442" y="180840"/>
            <a:ext cx="587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Football: Half Volleys: KS2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339" y="1083230"/>
            <a:ext cx="6999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Develop kicking technique </a:t>
            </a:r>
          </a:p>
          <a:p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Improve balancing skills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Challenge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Kick a football after a bounce into a bin, basket or a box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75320" y="1704969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75320" y="1859936"/>
            <a:ext cx="2894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Coaching points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52" y="586840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024" y="0"/>
            <a:ext cx="3810976" cy="1545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2028" y="2369713"/>
            <a:ext cx="2627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Use different parts of the foot- Laces or inside of the foot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5046" y="3887208"/>
            <a:ext cx="3600450" cy="1981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Game 9</a:t>
            </a:r>
          </a:p>
        </p:txBody>
      </p:sp>
    </p:spTree>
    <p:extLst>
      <p:ext uri="{BB962C8B-B14F-4D97-AF65-F5344CB8AC3E}">
        <p14:creationId xmlns:p14="http://schemas.microsoft.com/office/powerpoint/2010/main" val="376371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753" y="4436978"/>
            <a:ext cx="7099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Points: 11+ catches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Points: 6-10 catches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Point: 0-5 catches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8" y="4036375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4856" y="100208"/>
            <a:ext cx="751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FMS: Throwing and Catching: KS2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338" y="1083230"/>
            <a:ext cx="83289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Master basic movements including throwing and catching 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Challenge 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Find a wall and throw a ball against the wall using a underarm throw. </a:t>
            </a:r>
          </a:p>
          <a:p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See how many catches you can do in a row when it comes back off the wall (without dropping it).</a:t>
            </a:r>
          </a:p>
          <a:p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When  you drop the ball, it goes back to zero. 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05252" y="1802282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75320" y="1859936"/>
            <a:ext cx="289416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Coaching points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Start in the set position: feet slightly wider that should width a part and slightly bending your knees</a:t>
            </a:r>
          </a:p>
          <a:p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Under arm throw: ball starts in one hand down by your hip, gently move your arm back and let go of the ball when it gets passed your hip again</a:t>
            </a:r>
          </a:p>
          <a:p>
            <a:endParaRPr lang="en-GB" sz="14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Catching: Use the cup shape with fingers and hands together. 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et Fit With a Tennis Ball | Health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25" y="3832832"/>
            <a:ext cx="1575254" cy="15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Game 10</a:t>
            </a:r>
          </a:p>
        </p:txBody>
      </p:sp>
    </p:spTree>
    <p:extLst>
      <p:ext uri="{BB962C8B-B14F-4D97-AF65-F5344CB8AC3E}">
        <p14:creationId xmlns:p14="http://schemas.microsoft.com/office/powerpoint/2010/main" val="58824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770">
            <a:off x="10318911" y="1334890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2451" y="131529"/>
            <a:ext cx="751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End of the season</a:t>
            </a: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58611"/>
              </p:ext>
            </p:extLst>
          </p:nvPr>
        </p:nvGraphicFramePr>
        <p:xfrm>
          <a:off x="480903" y="970280"/>
          <a:ext cx="8127999" cy="4079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u="sng" dirty="0"/>
                        <a:t>Game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dirty="0"/>
                        <a:t>Points Scored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dirty="0"/>
                        <a:t>Total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879876" y="1746861"/>
            <a:ext cx="26381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MV Boli" panose="02000500030200090000" pitchFamily="2" charset="0"/>
                <a:cs typeface="MV Boli" panose="02000500030200090000" pitchFamily="2" charset="0"/>
              </a:rPr>
              <a:t>20+ points needed for promotion to League 2</a:t>
            </a:r>
          </a:p>
          <a:p>
            <a:pPr algn="ctr"/>
            <a:endParaRPr lang="en-GB" sz="20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GB" sz="20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GB" sz="1600" b="1" dirty="0">
                <a:latin typeface="MV Boli" panose="02000500030200090000" pitchFamily="2" charset="0"/>
                <a:cs typeface="MV Boli" panose="02000500030200090000" pitchFamily="2" charset="0"/>
              </a:rPr>
              <a:t>If you don’t have enough points for promotion, re do any game where you don’t have full points.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70301" y="5154295"/>
            <a:ext cx="751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Send your results, pictures and videos to jack.mountain@pne.com to be entered into a prize draw </a:t>
            </a:r>
          </a:p>
        </p:txBody>
      </p:sp>
    </p:spTree>
    <p:extLst>
      <p:ext uri="{BB962C8B-B14F-4D97-AF65-F5344CB8AC3E}">
        <p14:creationId xmlns:p14="http://schemas.microsoft.com/office/powerpoint/2010/main" val="88552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3380" y="-19741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9858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44252" y="584757"/>
            <a:ext cx="526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Premier League Champions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95" y="327199"/>
            <a:ext cx="679260" cy="10998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81" y="211799"/>
            <a:ext cx="442287" cy="244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7839" y="1800885"/>
            <a:ext cx="104120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Can you complete each season securing enough points to get promoted from the National League all the way to being a Premier League Champion?</a:t>
            </a:r>
          </a:p>
          <a:p>
            <a:pPr algn="ctr"/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lnSpc>
                <a:spcPct val="150000"/>
              </a:lnSpc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10 challenges per season (PE/English/Maths/PSHE)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Points are secured by reaching a certain level on each challenge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Tally your points over the season to see if you get promoted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Minimal equipment is needed, if you don’t have the required equipment can you use something from around the house e.g. socks instead of a tennis ball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Take pictures/videos completing the challenges and send to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  <a:hlinkClick r:id="rId7"/>
              </a:rPr>
              <a:t>jack.mountain@pne.com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to be entered into the prize draw </a:t>
            </a:r>
          </a:p>
        </p:txBody>
      </p:sp>
    </p:spTree>
    <p:extLst>
      <p:ext uri="{BB962C8B-B14F-4D97-AF65-F5344CB8AC3E}">
        <p14:creationId xmlns:p14="http://schemas.microsoft.com/office/powerpoint/2010/main" val="312915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9726" y="-25878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951319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58004" y="728136"/>
            <a:ext cx="193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Season 1 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56" y="213021"/>
            <a:ext cx="679260" cy="10998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42" y="111796"/>
            <a:ext cx="442287" cy="244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7488" y="2655698"/>
            <a:ext cx="10990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Complete all 10 fixtures in the season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After the 10</a:t>
            </a:r>
            <a:r>
              <a:rPr lang="en-GB" sz="2000" baseline="30000" dirty="0">
                <a:latin typeface="MV Boli" panose="02000500030200090000" pitchFamily="2" charset="0"/>
                <a:cs typeface="MV Boli" panose="02000500030200090000" pitchFamily="2" charset="0"/>
              </a:rPr>
              <a:t>th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fixture add up your points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 points needed for promotion </a:t>
            </a:r>
          </a:p>
        </p:txBody>
      </p:sp>
      <p:pic>
        <p:nvPicPr>
          <p:cNvPr id="1026" name="Picture 2" descr="Vanarama National League Season Preview 2019/20 – The Grass Roots Touris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5" y="2488490"/>
            <a:ext cx="1918869" cy="18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13" y="4133026"/>
            <a:ext cx="4118894" cy="231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5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874" y="4541753"/>
            <a:ext cx="7099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Points: If you don’t touch any of the cones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Points: If you touch 2 cones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Point: If you touch 3 or more cones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8" y="4036375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1442" y="180840"/>
            <a:ext cx="587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Football: Dribbling: KS2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338" y="1083230"/>
            <a:ext cx="628203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Simple ball control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Challenge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Dribble through the cones, without touching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75320" y="1704969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75320" y="1859936"/>
            <a:ext cx="2894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Coaching points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024" y="0"/>
            <a:ext cx="3810976" cy="1545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2028" y="2369713"/>
            <a:ext cx="26272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Small touches of the ball</a:t>
            </a:r>
          </a:p>
          <a:p>
            <a:pPr marL="285750" indent="-285750">
              <a:buFontTx/>
              <a:buChar char="-"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Keep ball close control</a:t>
            </a:r>
          </a:p>
          <a:p>
            <a:pPr marL="285750" indent="-285750">
              <a:buFontTx/>
              <a:buChar char="-"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Use different parts of the foot- sole, inside, outside and laces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8643" y="2970128"/>
            <a:ext cx="4419600" cy="15716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Game 1</a:t>
            </a:r>
          </a:p>
        </p:txBody>
      </p:sp>
    </p:spTree>
    <p:extLst>
      <p:ext uri="{BB962C8B-B14F-4D97-AF65-F5344CB8AC3E}">
        <p14:creationId xmlns:p14="http://schemas.microsoft.com/office/powerpoint/2010/main" val="193929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874" y="4541753"/>
            <a:ext cx="7099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Points: 15 or more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Points: 9-14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Point: 1-8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1" y="4141150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3034" y="110102"/>
            <a:ext cx="734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Gymnastics: Burpee Challenge: KS2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338" y="1083230"/>
            <a:ext cx="832891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Develop strength</a:t>
            </a:r>
            <a:r>
              <a:rPr lang="en-GB" dirty="0"/>
              <a:t>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and co-ordination</a:t>
            </a:r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Challenge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How many Burpees can you do in 30 seconds?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05252" y="1802282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75320" y="1859936"/>
            <a:ext cx="28941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Coaching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Bottom to heels each time you crouch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Arms by the ears when jumping up in the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Body should be in a front support shape when down on the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Keep feet together</a:t>
            </a: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hould you be doing Burpees? | Rachel Law Fitn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78" y="3253547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Game 2</a:t>
            </a:r>
          </a:p>
        </p:txBody>
      </p:sp>
    </p:spTree>
    <p:extLst>
      <p:ext uri="{BB962C8B-B14F-4D97-AF65-F5344CB8AC3E}">
        <p14:creationId xmlns:p14="http://schemas.microsoft.com/office/powerpoint/2010/main" val="228132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839" y="4391080"/>
            <a:ext cx="7099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Points: 25+ throws in a minute 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Points: 15 throws in a minute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Point: 5 throws in a minute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8" y="4036375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84608" y="151354"/>
            <a:ext cx="530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Rugby: air passes: KS2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678" y="1025686"/>
            <a:ext cx="82325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Throwing and catching in 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Develop flexibility, strength, technique, control and balance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Challenge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Players will throw the ball in the air as many times as they can in a minute.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Ball must go above head height.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If no rugby ball is available, player can use any ball, or balls of socks.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05252" y="1802282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75320" y="1859936"/>
            <a:ext cx="28941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Coaching points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Fingertips on ball, palms not touching ball.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Eyes always on ball, hands up ready to catch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Ball to go over head height.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Quick throws.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72" y="4627697"/>
            <a:ext cx="1004094" cy="1004094"/>
          </a:xfrm>
          <a:prstGeom prst="rect">
            <a:avLst/>
          </a:prstGeom>
        </p:spPr>
      </p:pic>
      <p:pic>
        <p:nvPicPr>
          <p:cNvPr id="21" name="Picture 2" descr="Vanarama National League Season Preview 2019/20 – The Grass Roots Touris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Game 3</a:t>
            </a:r>
          </a:p>
        </p:txBody>
      </p:sp>
    </p:spTree>
    <p:extLst>
      <p:ext uri="{BB962C8B-B14F-4D97-AF65-F5344CB8AC3E}">
        <p14:creationId xmlns:p14="http://schemas.microsoft.com/office/powerpoint/2010/main" val="5565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839" y="4391080"/>
            <a:ext cx="7099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Points: 5+ Chapters 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Points: 3-4 Chapters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Point: 1-2 Chapters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8" y="4036375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84608" y="151354"/>
            <a:ext cx="530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English: Reading: KS2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678" y="1025686"/>
            <a:ext cx="8232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Read easily, fluently and with good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Use discussion in order to learn; you should be able to elaborate and explain clearly your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Challenge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Pick a book that you have at home and start reading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Points are scored for how much you read in one sitting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05252" y="1802282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756879" y="2851824"/>
            <a:ext cx="28941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After you’ve finished reading can you speak to an adult about what happened in the chapters read. </a:t>
            </a: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Game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03" y="3180784"/>
            <a:ext cx="1033859" cy="10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1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839" y="4391080"/>
            <a:ext cx="7099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Points: 20+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Points : 10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Points :  5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8" y="4036375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5177" y="100208"/>
            <a:ext cx="587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FMS: Figure of 8- KS2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338" y="1083230"/>
            <a:ext cx="83289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develop flexibility, strength, technique, control and balance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take part in outdoor and adventurous activity challenges both individually and within a team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Challenge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Players will put the ball through one leg, then through the other one, which counts as one.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Feet must stay on the floor.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Use any ball or any household item.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05252" y="1802282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75320" y="1859936"/>
            <a:ext cx="28941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Coaching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Finger tips on ball, not palms.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Use both hands and move around the body.</a:t>
            </a:r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Feet stay on the floor.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2" descr="Vanarama National League Season Preview 2019/20 – The Grass Roots Touri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Game 5</a:t>
            </a:r>
          </a:p>
        </p:txBody>
      </p:sp>
    </p:spTree>
    <p:extLst>
      <p:ext uri="{BB962C8B-B14F-4D97-AF65-F5344CB8AC3E}">
        <p14:creationId xmlns:p14="http://schemas.microsoft.com/office/powerpoint/2010/main" val="109929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806851" y="0"/>
            <a:ext cx="3390900" cy="3009900"/>
            <a:chOff x="0" y="0"/>
            <a:chExt cx="3390900" cy="30099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Triangle 7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>
            <a:off x="0" y="3891232"/>
            <a:ext cx="3390900" cy="3009900"/>
            <a:chOff x="0" y="0"/>
            <a:chExt cx="3390900" cy="30099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8" t="89" r="-1" b="72014"/>
            <a:stretch/>
          </p:blipFill>
          <p:spPr bwMode="auto">
            <a:xfrm>
              <a:off x="85725" y="28575"/>
              <a:ext cx="3292475" cy="2981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ight Triangle 14"/>
            <p:cNvSpPr/>
            <p:nvPr/>
          </p:nvSpPr>
          <p:spPr>
            <a:xfrm>
              <a:off x="0" y="0"/>
              <a:ext cx="3390900" cy="290512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9" t="37269" r="28615" b="28836"/>
          <a:stretch/>
        </p:blipFill>
        <p:spPr>
          <a:xfrm>
            <a:off x="12700" y="100208"/>
            <a:ext cx="2178519" cy="6474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>
          <a:xfrm>
            <a:off x="8608902" y="5868408"/>
            <a:ext cx="3571597" cy="95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706" y="4391080"/>
            <a:ext cx="7099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3 Points: Get the answer correct in 0-5 minutes 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2 Points : Get the answer correct in 5-7 minutes</a:t>
            </a: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1 Points :  Get the answer correct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8" y="4036375"/>
            <a:ext cx="725621" cy="40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5176" y="138929"/>
            <a:ext cx="587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Maths: Numbers Game: KS2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338" y="1083230"/>
            <a:ext cx="83289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Curriculum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Solve problems by applying mathematics to a variety of routine and non-routine problems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Including breaking down problems into a series of simpler steps and persevering in seeking solutions</a:t>
            </a:r>
          </a:p>
          <a:p>
            <a:r>
              <a:rPr lang="en-GB" b="1" u="sng" dirty="0">
                <a:latin typeface="MV Boli" panose="02000500030200090000" pitchFamily="2" charset="0"/>
                <a:cs typeface="MV Boli" panose="02000500030200090000" pitchFamily="2" charset="0"/>
              </a:rPr>
              <a:t>Challenge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Follow the link 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  <a:hlinkClick r:id="rId6"/>
              </a:rPr>
              <a:t>http://happysoft.org.uk/countdown/numgame.php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Select the numbers and once the number has been generated try and solve the problem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05252" y="1802282"/>
            <a:ext cx="2864230" cy="39508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675320" y="1859936"/>
            <a:ext cx="28941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Use a pen and paper to do your working 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If you need to use a calculator to help you </a:t>
            </a:r>
          </a:p>
          <a:p>
            <a:endParaRPr lang="en-GB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1" name="Picture 2" descr="Vanarama National League Season Preview 2019/20 – The Grass Roots Touris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6" y="5845488"/>
            <a:ext cx="981749" cy="9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26386" y="675458"/>
            <a:ext cx="205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MV Boli" panose="02000500030200090000" pitchFamily="2" charset="0"/>
                <a:cs typeface="MV Boli" panose="02000500030200090000" pitchFamily="2" charset="0"/>
              </a:rPr>
              <a:t>Game 6</a:t>
            </a:r>
          </a:p>
        </p:txBody>
      </p:sp>
    </p:spTree>
    <p:extLst>
      <p:ext uri="{BB962C8B-B14F-4D97-AF65-F5344CB8AC3E}">
        <p14:creationId xmlns:p14="http://schemas.microsoft.com/office/powerpoint/2010/main" val="1554303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1250</Words>
  <Application>Microsoft Office PowerPoint</Application>
  <PresentationFormat>Widescreen</PresentationFormat>
  <Paragraphs>227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T1</dc:creator>
  <cp:lastModifiedBy>Mr T. Brooks</cp:lastModifiedBy>
  <cp:revision>12</cp:revision>
  <dcterms:created xsi:type="dcterms:W3CDTF">2021-01-04T20:19:15Z</dcterms:created>
  <dcterms:modified xsi:type="dcterms:W3CDTF">2021-01-19T17:54:36Z</dcterms:modified>
</cp:coreProperties>
</file>