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A5C065-0497-44CC-8472-2D1D1E57B175}"/>
              </a:ext>
            </a:extLst>
          </p:cNvPr>
          <p:cNvSpPr txBox="1"/>
          <p:nvPr/>
        </p:nvSpPr>
        <p:spPr>
          <a:xfrm>
            <a:off x="2045057" y="715617"/>
            <a:ext cx="768351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January 2021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 Hello Year 6.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Our art work this week will link to our RE topic –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Why do Christians Celebrate the Eucharist.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During the Holy Communion service the Vicar performs rituals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which link back to the Jewish festival of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Passover and the Last Supper Jesus ate with his disciples.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We will explore the artwork of artists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and then create our own piece depicting elements of 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The Holy Communion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6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CFB3F-00D1-4C33-92B1-D35957270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7" t="1932" r="10289" b="4348"/>
          <a:stretch/>
        </p:blipFill>
        <p:spPr>
          <a:xfrm rot="5400000">
            <a:off x="5951216" y="828260"/>
            <a:ext cx="5491047" cy="5201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834C6-90E8-428C-A189-30A2DAE5D054}"/>
              </a:ext>
            </a:extLst>
          </p:cNvPr>
          <p:cNvSpPr txBox="1"/>
          <p:nvPr/>
        </p:nvSpPr>
        <p:spPr>
          <a:xfrm>
            <a:off x="496954" y="563218"/>
            <a:ext cx="52014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Next - colour in the gaps…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Choose a different colour for the spaces between the elements.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Add pattern to the colours to create texture.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Voila – you have created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 cubism image of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‘Elements of the Holy Communion’.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Please send a photo of your </a:t>
            </a:r>
            <a:r>
              <a:rPr lang="en-GB" sz="2400">
                <a:latin typeface="Comic Sans MS" panose="030F0702030302020204" pitchFamily="66" charset="0"/>
              </a:rPr>
              <a:t>artwork to </a:t>
            </a:r>
            <a:r>
              <a:rPr lang="en-GB" sz="2400" dirty="0">
                <a:latin typeface="Comic Sans MS" panose="030F0702030302020204" pitchFamily="66" charset="0"/>
              </a:rPr>
              <a:t>Miss Cross,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for me to see and print out.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Thank you, Mrs Coulston</a:t>
            </a:r>
          </a:p>
        </p:txBody>
      </p:sp>
    </p:spTree>
    <p:extLst>
      <p:ext uri="{BB962C8B-B14F-4D97-AF65-F5344CB8AC3E}">
        <p14:creationId xmlns:p14="http://schemas.microsoft.com/office/powerpoint/2010/main" val="287399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Elements of the Holy Communion">
            <a:extLst>
              <a:ext uri="{FF2B5EF4-FFF2-40B4-BE49-F238E27FC236}">
                <a16:creationId xmlns:a16="http://schemas.microsoft.com/office/drawing/2014/main" id="{ACA32123-28C4-4F4E-995A-5711B485EF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356079"/>
            <a:ext cx="3930100" cy="57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CFFEB5-2C39-41F6-955E-D7F97EF3F916}"/>
              </a:ext>
            </a:extLst>
          </p:cNvPr>
          <p:cNvSpPr/>
          <p:nvPr/>
        </p:nvSpPr>
        <p:spPr>
          <a:xfrm>
            <a:off x="4630807" y="250062"/>
            <a:ext cx="6096000" cy="27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Elements of the Holy Communion</a:t>
            </a:r>
            <a:b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Jacques Iselin (1933- )</a:t>
            </a:r>
            <a:endParaRPr lang="en-GB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    1963   Methodist Collection of Modern Christian Art, No.19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class we will link this cubist image by Iselin to the work of Picasso – then create our own image </a:t>
            </a:r>
            <a:r>
              <a:rPr lang="en-GB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give it a cubist slant!</a:t>
            </a:r>
          </a:p>
        </p:txBody>
      </p:sp>
      <p:pic>
        <p:nvPicPr>
          <p:cNvPr id="4098" name="Picture 2" descr="Cubism: Deconstructing geometry in art | Math for Grownups">
            <a:extLst>
              <a:ext uri="{FF2B5EF4-FFF2-40B4-BE49-F238E27FC236}">
                <a16:creationId xmlns:a16="http://schemas.microsoft.com/office/drawing/2014/main" id="{7E417743-C257-4606-989E-F8166D2D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3" y="3877014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55C19-1701-4DF9-93FE-51E4933443B6}"/>
              </a:ext>
            </a:extLst>
          </p:cNvPr>
          <p:cNvSpPr txBox="1"/>
          <p:nvPr/>
        </p:nvSpPr>
        <p:spPr>
          <a:xfrm>
            <a:off x="4770783" y="3132410"/>
            <a:ext cx="673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Cubism – Picasso </a:t>
            </a:r>
          </a:p>
          <a:p>
            <a:r>
              <a:rPr lang="en-GB" dirty="0"/>
              <a:t>violin and grapes                                    three musicians</a:t>
            </a:r>
          </a:p>
        </p:txBody>
      </p:sp>
      <p:pic>
        <p:nvPicPr>
          <p:cNvPr id="4100" name="Picture 4" descr="Three Musicians - Picasso | Живопись, Плакат, Инфографика">
            <a:extLst>
              <a:ext uri="{FF2B5EF4-FFF2-40B4-BE49-F238E27FC236}">
                <a16:creationId xmlns:a16="http://schemas.microsoft.com/office/drawing/2014/main" id="{5A127707-BC40-4D9A-8E86-3325A425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84" y="3877014"/>
            <a:ext cx="2152650" cy="26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0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Communion art – Stushie Art">
            <a:extLst>
              <a:ext uri="{FF2B5EF4-FFF2-40B4-BE49-F238E27FC236}">
                <a16:creationId xmlns:a16="http://schemas.microsoft.com/office/drawing/2014/main" id="{9CB757F1-40FA-43C7-9BAF-F29179A2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9" y="1921978"/>
            <a:ext cx="5887411" cy="45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union Art: Celtic Communion by Stushie – Stushie Art">
            <a:extLst>
              <a:ext uri="{FF2B5EF4-FFF2-40B4-BE49-F238E27FC236}">
                <a16:creationId xmlns:a16="http://schemas.microsoft.com/office/drawing/2014/main" id="{4FAD39CE-076F-449D-803E-8BF1FDA9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44" y="2057905"/>
            <a:ext cx="5535267" cy="42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F1655-1229-477A-9D67-93DCB80851FB}"/>
              </a:ext>
            </a:extLst>
          </p:cNvPr>
          <p:cNvSpPr txBox="1"/>
          <p:nvPr/>
        </p:nvSpPr>
        <p:spPr>
          <a:xfrm>
            <a:off x="1395033" y="235321"/>
            <a:ext cx="9401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You can choose to follow the instructions to work in the style of Picasso or 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look at the following pieces of artwork depicting the Holy Communion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Decide which is your favourite – or research/design  your own, and create your image.</a:t>
            </a:r>
          </a:p>
        </p:txBody>
      </p:sp>
    </p:spTree>
    <p:extLst>
      <p:ext uri="{BB962C8B-B14F-4D97-AF65-F5344CB8AC3E}">
        <p14:creationId xmlns:p14="http://schemas.microsoft.com/office/powerpoint/2010/main" val="46282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munion art: Bread and wine by Stushie – Stushie Art">
            <a:extLst>
              <a:ext uri="{FF2B5EF4-FFF2-40B4-BE49-F238E27FC236}">
                <a16:creationId xmlns:a16="http://schemas.microsoft.com/office/drawing/2014/main" id="{3F7FCA2F-EDBE-4BD3-8556-4DF581B17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14" y="615191"/>
            <a:ext cx="4038186" cy="522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on Cooking, Baking, and Party Planning">
            <a:extLst>
              <a:ext uri="{FF2B5EF4-FFF2-40B4-BE49-F238E27FC236}">
                <a16:creationId xmlns:a16="http://schemas.microsoft.com/office/drawing/2014/main" id="{FB33A4A8-5108-4286-9679-BDD045AD2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92" y="438592"/>
            <a:ext cx="3597965" cy="53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4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ly communion - vector symbols, Art Print | Barewalls Posters &amp; Prints |  bwc31070804">
            <a:extLst>
              <a:ext uri="{FF2B5EF4-FFF2-40B4-BE49-F238E27FC236}">
                <a16:creationId xmlns:a16="http://schemas.microsoft.com/office/drawing/2014/main" id="{2D457421-0717-46A7-B77C-D22FE16B7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 bwMode="auto">
          <a:xfrm>
            <a:off x="224046" y="224797"/>
            <a:ext cx="3181764" cy="29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BD65C1-BEEF-4599-8715-02149455D262}"/>
              </a:ext>
            </a:extLst>
          </p:cNvPr>
          <p:cNvSpPr txBox="1"/>
          <p:nvPr/>
        </p:nvSpPr>
        <p:spPr>
          <a:xfrm>
            <a:off x="3617842" y="224797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elements of the Holy communion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C3D25D-AC75-4FBE-AC1A-01ED30C28C03}"/>
              </a:ext>
            </a:extLst>
          </p:cNvPr>
          <p:cNvSpPr/>
          <p:nvPr/>
        </p:nvSpPr>
        <p:spPr>
          <a:xfrm>
            <a:off x="3617842" y="686462"/>
            <a:ext cx="4651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To begin –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draw the elements of the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Holy Communion as separate pieces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Chalice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Bread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White Cloth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Cross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D97FB-781C-41CB-B399-B3C1B1A6E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3" r="10268"/>
          <a:stretch/>
        </p:blipFill>
        <p:spPr>
          <a:xfrm>
            <a:off x="224045" y="3548784"/>
            <a:ext cx="2944669" cy="2268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D9C7-22C8-418F-9496-48D73058B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9" t="6748" r="7220" b="10604"/>
          <a:stretch/>
        </p:blipFill>
        <p:spPr>
          <a:xfrm rot="5400000">
            <a:off x="2825245" y="3994719"/>
            <a:ext cx="3167268" cy="2275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D5C63-BAE2-4ECF-A90A-65A0189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24"/>
          <a:stretch/>
        </p:blipFill>
        <p:spPr>
          <a:xfrm rot="5400000">
            <a:off x="5685884" y="3178027"/>
            <a:ext cx="3362989" cy="284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17766-9357-4B41-860A-3C20C95131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81" r="18544" b="10068"/>
          <a:stretch/>
        </p:blipFill>
        <p:spPr>
          <a:xfrm rot="5400000">
            <a:off x="8563070" y="3488172"/>
            <a:ext cx="3314858" cy="22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7C576-F0D5-434C-B5D2-B4BD9A3A54B8}"/>
              </a:ext>
            </a:extLst>
          </p:cNvPr>
          <p:cNvSpPr txBox="1"/>
          <p:nvPr/>
        </p:nvSpPr>
        <p:spPr>
          <a:xfrm>
            <a:off x="258417" y="278296"/>
            <a:ext cx="1167516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 draw over your pencil with a felt-tip, a different colour for each object.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                               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                                 Next cut out each piece carefully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22787-400A-46D1-8A4D-6A1595FF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3763" y="1046092"/>
            <a:ext cx="2723324" cy="2042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DAFB5-712C-4DDB-8BC9-9B169BFC3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26279" y="1020175"/>
            <a:ext cx="2515990" cy="1886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700B47-A2A8-415B-A084-58FB2DE81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9" t="13267" r="11037"/>
          <a:stretch/>
        </p:blipFill>
        <p:spPr>
          <a:xfrm>
            <a:off x="6494497" y="705676"/>
            <a:ext cx="2948612" cy="233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48743-CA9A-4782-B25A-E868CCAD36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64" t="24811" r="16503" b="10615"/>
          <a:stretch/>
        </p:blipFill>
        <p:spPr>
          <a:xfrm rot="5400000">
            <a:off x="4076550" y="1098528"/>
            <a:ext cx="2669168" cy="1883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549EA-71C5-462D-9DB5-75932B2A4C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7"/>
          <a:stretch/>
        </p:blipFill>
        <p:spPr>
          <a:xfrm rot="5400000">
            <a:off x="8156393" y="3712693"/>
            <a:ext cx="3358037" cy="2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AE4ECD-CAE0-4A3A-95B8-BDC8E2612F59}"/>
              </a:ext>
            </a:extLst>
          </p:cNvPr>
          <p:cNvSpPr txBox="1"/>
          <p:nvPr/>
        </p:nvSpPr>
        <p:spPr>
          <a:xfrm>
            <a:off x="2087215" y="492490"/>
            <a:ext cx="746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Colour with pencil crayon – or paint which ever you prefer.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E490B-01F0-4A78-9BDF-3A9B72330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" t="6184" r="10724" b="6280"/>
          <a:stretch/>
        </p:blipFill>
        <p:spPr>
          <a:xfrm>
            <a:off x="2411893" y="1205541"/>
            <a:ext cx="6811617" cy="51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9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44D410-4346-4910-9D4F-35DBA395C095}"/>
              </a:ext>
            </a:extLst>
          </p:cNvPr>
          <p:cNvSpPr/>
          <p:nvPr/>
        </p:nvSpPr>
        <p:spPr>
          <a:xfrm>
            <a:off x="357809" y="543338"/>
            <a:ext cx="54731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Crazy I know – next cut the images you have drawn at different angles.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(see example).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Make sure you don’t cut your pieces too small.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4CB28-7E1E-45FA-BDD2-2D0A98008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4" t="10628" r="6667" b="12463"/>
          <a:stretch/>
        </p:blipFill>
        <p:spPr>
          <a:xfrm rot="5400000">
            <a:off x="5535880" y="1083365"/>
            <a:ext cx="6553635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5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587641-94A1-47C7-B0CC-DA4C472F1F2A}"/>
              </a:ext>
            </a:extLst>
          </p:cNvPr>
          <p:cNvSpPr/>
          <p:nvPr/>
        </p:nvSpPr>
        <p:spPr>
          <a:xfrm>
            <a:off x="172278" y="145774"/>
            <a:ext cx="52478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Arrange the pieces at angles onto another, much larger piece of paper.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Glue carefully in place – try to keep the glue off the new piece of paper. (Remember to use scrap paper for gluing).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DE97C-451E-493C-8C98-11FC5CFF1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5" t="12947" r="13478" b="6280"/>
          <a:stretch/>
        </p:blipFill>
        <p:spPr>
          <a:xfrm rot="5400000">
            <a:off x="5473148" y="424070"/>
            <a:ext cx="6096000" cy="55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5121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</TotalTime>
  <Words>374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Comic Sans MS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J. Coulston</dc:creator>
  <cp:lastModifiedBy>Miss L. Cross</cp:lastModifiedBy>
  <cp:revision>16</cp:revision>
  <dcterms:created xsi:type="dcterms:W3CDTF">2021-01-06T12:38:00Z</dcterms:created>
  <dcterms:modified xsi:type="dcterms:W3CDTF">2021-01-07T13:13:46Z</dcterms:modified>
</cp:coreProperties>
</file>