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156F9AD-5E26-461F-8492-AEA47560BBED}" type="datetimeFigureOut">
              <a:rPr lang="en-GB" smtClean="0"/>
              <a:t>25/01/2021</a:t>
            </a:fld>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146744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56F9AD-5E26-461F-8492-AEA47560BBED}"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370783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156F9AD-5E26-461F-8492-AEA47560BBED}" type="datetimeFigureOut">
              <a:rPr lang="en-GB" smtClean="0"/>
              <a:t>25/01/2021</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1936268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156F9AD-5E26-461F-8492-AEA47560BBED}" type="datetimeFigureOut">
              <a:rPr lang="en-GB" smtClean="0"/>
              <a:t>25/01/2021</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8BF39915-7E2E-48F0-8EB2-7394067B43CF}"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44217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156F9AD-5E26-461F-8492-AEA47560BBED}" type="datetimeFigureOut">
              <a:rPr lang="en-GB" smtClean="0"/>
              <a:t>25/01/2021</a:t>
            </a:fld>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2966456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156F9AD-5E26-461F-8492-AEA47560BBED}" type="datetimeFigureOut">
              <a:rPr lang="en-GB" smtClean="0"/>
              <a:t>25/01/2021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2315000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156F9AD-5E26-461F-8492-AEA47560BBED}" type="datetimeFigureOut">
              <a:rPr lang="en-GB" smtClean="0"/>
              <a:t>25/01/2021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3327437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56F9AD-5E26-461F-8492-AEA47560BBED}"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3667067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156F9AD-5E26-461F-8492-AEA47560BBED}" type="datetimeFigureOut">
              <a:rPr lang="en-GB" smtClean="0"/>
              <a:t>25/01/2021</a:t>
            </a:fld>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389027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56F9AD-5E26-461F-8492-AEA47560BBED}"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336140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156F9AD-5E26-461F-8492-AEA47560BBED}" type="datetimeFigureOut">
              <a:rPr lang="en-GB" smtClean="0"/>
              <a:t>25/01/2021</a:t>
            </a:fld>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1442165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56F9AD-5E26-461F-8492-AEA47560BBED}"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217874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56F9AD-5E26-461F-8492-AEA47560BBED}" type="datetimeFigureOut">
              <a:rPr lang="en-GB" smtClean="0"/>
              <a:t>25/01/2021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1998299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56F9AD-5E26-461F-8492-AEA47560BBED}" type="datetimeFigureOut">
              <a:rPr lang="en-GB" smtClean="0"/>
              <a:t>25/01/2021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299249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6F9AD-5E26-461F-8492-AEA47560BBED}" type="datetimeFigureOut">
              <a:rPr lang="en-GB" smtClean="0"/>
              <a:t>25/01/2021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292541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56F9AD-5E26-461F-8492-AEA47560BBED}"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2913095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56F9AD-5E26-461F-8492-AEA47560BBED}"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F39915-7E2E-48F0-8EB2-7394067B43CF}" type="slidenum">
              <a:rPr lang="en-GB" smtClean="0"/>
              <a:t>‹#›</a:t>
            </a:fld>
            <a:endParaRPr lang="en-GB"/>
          </a:p>
        </p:txBody>
      </p:sp>
    </p:spTree>
    <p:extLst>
      <p:ext uri="{BB962C8B-B14F-4D97-AF65-F5344CB8AC3E}">
        <p14:creationId xmlns:p14="http://schemas.microsoft.com/office/powerpoint/2010/main" val="1517072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156F9AD-5E26-461F-8492-AEA47560BBED}" type="datetimeFigureOut">
              <a:rPr lang="en-GB" smtClean="0"/>
              <a:t>25/01/2021</a:t>
            </a:fld>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F39915-7E2E-48F0-8EB2-7394067B43CF}" type="slidenum">
              <a:rPr lang="en-GB" smtClean="0"/>
              <a:t>‹#›</a:t>
            </a:fld>
            <a:endParaRPr lang="en-GB"/>
          </a:p>
        </p:txBody>
      </p:sp>
    </p:spTree>
    <p:extLst>
      <p:ext uri="{BB962C8B-B14F-4D97-AF65-F5344CB8AC3E}">
        <p14:creationId xmlns:p14="http://schemas.microsoft.com/office/powerpoint/2010/main" val="815611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iteracywagoll.com/non-fictio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u="sng" dirty="0" smtClean="0"/>
              <a:t>Tuesday</a:t>
            </a:r>
            <a:r>
              <a:rPr lang="en-GB" u="sng" dirty="0" smtClean="0"/>
              <a:t> 26</a:t>
            </a:r>
            <a:r>
              <a:rPr lang="en-GB" u="sng" baseline="30000" dirty="0" smtClean="0"/>
              <a:t>th</a:t>
            </a:r>
            <a:r>
              <a:rPr lang="en-GB" u="sng" dirty="0" smtClean="0"/>
              <a:t> </a:t>
            </a:r>
            <a:r>
              <a:rPr lang="en-GB" u="sng" dirty="0" smtClean="0"/>
              <a:t>January 2021</a:t>
            </a:r>
            <a:endParaRPr lang="en-GB" u="sng" dirty="0"/>
          </a:p>
        </p:txBody>
      </p:sp>
      <p:sp>
        <p:nvSpPr>
          <p:cNvPr id="3" name="Subtitle 2"/>
          <p:cNvSpPr>
            <a:spLocks noGrp="1"/>
          </p:cNvSpPr>
          <p:nvPr>
            <p:ph type="subTitle" idx="1"/>
          </p:nvPr>
        </p:nvSpPr>
        <p:spPr/>
        <p:txBody>
          <a:bodyPr/>
          <a:lstStyle/>
          <a:p>
            <a:r>
              <a:rPr lang="en-GB" dirty="0" smtClean="0"/>
              <a:t>LO- To </a:t>
            </a:r>
            <a:r>
              <a:rPr lang="en-GB" dirty="0" smtClean="0"/>
              <a:t>continue </a:t>
            </a:r>
            <a:r>
              <a:rPr lang="en-GB" dirty="0" smtClean="0"/>
              <a:t>planning our information booklet.</a:t>
            </a:r>
            <a:endParaRPr lang="en-GB" dirty="0"/>
          </a:p>
        </p:txBody>
      </p:sp>
    </p:spTree>
    <p:extLst>
      <p:ext uri="{BB962C8B-B14F-4D97-AF65-F5344CB8AC3E}">
        <p14:creationId xmlns:p14="http://schemas.microsoft.com/office/powerpoint/2010/main" val="3798444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normAutofit/>
          </a:bodyPr>
          <a:lstStyle/>
          <a:p>
            <a:pPr marL="0" indent="0" algn="ctr">
              <a:buNone/>
            </a:pPr>
            <a:r>
              <a:rPr lang="en-GB" sz="3600" dirty="0" smtClean="0"/>
              <a:t>What </a:t>
            </a:r>
            <a:r>
              <a:rPr lang="en-GB" sz="3600" dirty="0" smtClean="0"/>
              <a:t>facts did you learn in yesterdays lesson?</a:t>
            </a:r>
            <a:endParaRPr lang="en-GB" sz="3600" dirty="0" smtClean="0"/>
          </a:p>
          <a:p>
            <a:pPr marL="0" indent="0" algn="ctr">
              <a:buNone/>
            </a:pPr>
            <a:endParaRPr lang="en-GB" sz="2400" dirty="0" smtClean="0"/>
          </a:p>
          <a:p>
            <a:pPr algn="ctr"/>
            <a:r>
              <a:rPr lang="en-GB" sz="2400" dirty="0" smtClean="0"/>
              <a:t>I learned that f</a:t>
            </a:r>
            <a:r>
              <a:rPr lang="en-GB" dirty="0" smtClean="0"/>
              <a:t>or </a:t>
            </a:r>
            <a:r>
              <a:rPr lang="en-GB" dirty="0"/>
              <a:t>thousands of years, astronomers have studied the movements of the planets across our solar system. </a:t>
            </a:r>
            <a:endParaRPr lang="en-GB" dirty="0" smtClean="0"/>
          </a:p>
          <a:p>
            <a:pPr algn="ctr"/>
            <a:endParaRPr lang="en-GB" sz="2400" dirty="0"/>
          </a:p>
          <a:p>
            <a:pPr algn="ctr"/>
            <a:r>
              <a:rPr lang="en-GB" sz="2400" dirty="0" smtClean="0"/>
              <a:t>Astronomers are scientists who study the universe, its objects and how it works.</a:t>
            </a:r>
            <a:endParaRPr lang="en-GB" sz="2400" dirty="0" smtClean="0"/>
          </a:p>
          <a:p>
            <a:pPr algn="ctr"/>
            <a:endParaRPr lang="en-GB" sz="2400" dirty="0"/>
          </a:p>
          <a:p>
            <a:pPr algn="ctr"/>
            <a:endParaRPr lang="en-GB" sz="3600" dirty="0"/>
          </a:p>
        </p:txBody>
      </p:sp>
    </p:spTree>
    <p:extLst>
      <p:ext uri="{BB962C8B-B14F-4D97-AF65-F5344CB8AC3E}">
        <p14:creationId xmlns:p14="http://schemas.microsoft.com/office/powerpoint/2010/main" val="34313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Activity</a:t>
            </a:r>
            <a:endParaRPr lang="en-GB" dirty="0"/>
          </a:p>
        </p:txBody>
      </p:sp>
      <p:sp>
        <p:nvSpPr>
          <p:cNvPr id="3" name="Content Placeholder 2"/>
          <p:cNvSpPr>
            <a:spLocks noGrp="1"/>
          </p:cNvSpPr>
          <p:nvPr>
            <p:ph idx="1"/>
          </p:nvPr>
        </p:nvSpPr>
        <p:spPr/>
        <p:txBody>
          <a:bodyPr>
            <a:normAutofit/>
          </a:bodyPr>
          <a:lstStyle/>
          <a:p>
            <a:pPr marL="342900" lvl="0" indent="-342900" algn="ctr">
              <a:lnSpc>
                <a:spcPct val="115000"/>
              </a:lnSpc>
              <a:spcAft>
                <a:spcPts val="1000"/>
              </a:spcAft>
              <a:buClr>
                <a:srgbClr val="B4D33E"/>
              </a:buClr>
              <a:buSzPts val="1000"/>
              <a:buFont typeface="Courier New" panose="02070309020205020404" pitchFamily="49" charset="0"/>
              <a:buChar char="-"/>
            </a:pPr>
            <a:r>
              <a:rPr lang="en-GB" sz="2400" b="1" dirty="0" smtClean="0">
                <a:latin typeface="Segoe UI" panose="020B0502040204020203" pitchFamily="34" charset="0"/>
                <a:ea typeface="Times New Roman" panose="02020603050405020304" pitchFamily="18" charset="0"/>
                <a:cs typeface="Times New Roman" panose="02020603050405020304" pitchFamily="18" charset="0"/>
              </a:rPr>
              <a:t>Our outcome for this week is:</a:t>
            </a:r>
          </a:p>
          <a:p>
            <a:pPr algn="ctr"/>
            <a:r>
              <a:rPr lang="en-GB" b="1" dirty="0"/>
              <a:t>Using our knowledge and understanding gained through learning opportunities in English to plan, write and make an information booklet about the solar system and/or space travel. </a:t>
            </a:r>
            <a:endParaRPr lang="en-GB" dirty="0"/>
          </a:p>
          <a:p>
            <a:endParaRPr lang="en-GB" dirty="0"/>
          </a:p>
        </p:txBody>
      </p:sp>
    </p:spTree>
    <p:extLst>
      <p:ext uri="{BB962C8B-B14F-4D97-AF65-F5344CB8AC3E}">
        <p14:creationId xmlns:p14="http://schemas.microsoft.com/office/powerpoint/2010/main" val="3626964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4850" y="974027"/>
            <a:ext cx="10820400" cy="1045273"/>
          </a:xfrm>
        </p:spPr>
        <p:txBody>
          <a:bodyPr/>
          <a:lstStyle/>
          <a:p>
            <a:pPr algn="ctr"/>
            <a:r>
              <a:rPr lang="en-GB" dirty="0" smtClean="0"/>
              <a:t>For this lesson, we will be </a:t>
            </a:r>
            <a:r>
              <a:rPr lang="en-GB" dirty="0" smtClean="0"/>
              <a:t>using the KWL grid once more</a:t>
            </a:r>
            <a:endParaRPr lang="en-GB" dirty="0"/>
          </a:p>
          <a:p>
            <a:pPr algn="ctr"/>
            <a:r>
              <a:rPr lang="en-GB" dirty="0" smtClean="0"/>
              <a:t>I have provided one on the school website.</a:t>
            </a:r>
            <a:endParaRPr lang="en-GB" dirty="0"/>
          </a:p>
        </p:txBody>
      </p:sp>
      <p:pic>
        <p:nvPicPr>
          <p:cNvPr id="4" name="Picture 3"/>
          <p:cNvPicPr>
            <a:picLocks noChangeAspect="1"/>
          </p:cNvPicPr>
          <p:nvPr/>
        </p:nvPicPr>
        <p:blipFill>
          <a:blip r:embed="rId2"/>
          <a:stretch>
            <a:fillRect/>
          </a:stretch>
        </p:blipFill>
        <p:spPr>
          <a:xfrm>
            <a:off x="2405227" y="1746032"/>
            <a:ext cx="7067550" cy="3085538"/>
          </a:xfrm>
          <a:prstGeom prst="rect">
            <a:avLst/>
          </a:prstGeom>
        </p:spPr>
      </p:pic>
      <p:sp>
        <p:nvSpPr>
          <p:cNvPr id="5" name="TextBox 4"/>
          <p:cNvSpPr txBox="1"/>
          <p:nvPr/>
        </p:nvSpPr>
        <p:spPr>
          <a:xfrm>
            <a:off x="1028700" y="5219700"/>
            <a:ext cx="10325100" cy="1323439"/>
          </a:xfrm>
          <a:prstGeom prst="rect">
            <a:avLst/>
          </a:prstGeom>
          <a:noFill/>
        </p:spPr>
        <p:txBody>
          <a:bodyPr wrap="square" rtlCol="0">
            <a:spAutoFit/>
          </a:bodyPr>
          <a:lstStyle/>
          <a:p>
            <a:pPr algn="ctr"/>
            <a:r>
              <a:rPr lang="en-GB" sz="2000" dirty="0" smtClean="0"/>
              <a:t>So, looking at what you have learned last week, through the different non-fiction texts, use the grid to fill in what you have found out (last week), discuss what you would like to find out in today’s and tomorrow’s lesson and then after today’s lesson, write down what you have found out through more reading.</a:t>
            </a:r>
            <a:endParaRPr lang="en-GB" sz="2000" dirty="0"/>
          </a:p>
        </p:txBody>
      </p:sp>
    </p:spTree>
    <p:extLst>
      <p:ext uri="{BB962C8B-B14F-4D97-AF65-F5344CB8AC3E}">
        <p14:creationId xmlns:p14="http://schemas.microsoft.com/office/powerpoint/2010/main" val="3899468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activity</a:t>
            </a:r>
            <a:endParaRPr lang="en-GB" dirty="0"/>
          </a:p>
        </p:txBody>
      </p:sp>
      <p:sp>
        <p:nvSpPr>
          <p:cNvPr id="3" name="Content Placeholder 2"/>
          <p:cNvSpPr>
            <a:spLocks noGrp="1"/>
          </p:cNvSpPr>
          <p:nvPr>
            <p:ph idx="1"/>
          </p:nvPr>
        </p:nvSpPr>
        <p:spPr/>
        <p:txBody>
          <a:bodyPr/>
          <a:lstStyle/>
          <a:p>
            <a:r>
              <a:rPr lang="en-GB" dirty="0" smtClean="0"/>
              <a:t>For today’s lesson you are going to choose a topic that you are going to discuss in your information booklet.</a:t>
            </a:r>
          </a:p>
          <a:p>
            <a:endParaRPr lang="en-GB" dirty="0"/>
          </a:p>
          <a:p>
            <a:r>
              <a:rPr lang="en-GB" dirty="0" smtClean="0"/>
              <a:t>For my example, I am going to choose the Solar System. </a:t>
            </a:r>
          </a:p>
          <a:p>
            <a:endParaRPr lang="en-GB" dirty="0"/>
          </a:p>
          <a:p>
            <a:r>
              <a:rPr lang="en-GB" dirty="0" smtClean="0"/>
              <a:t>Using the recommended website, I found an interesting piece of text, talking about our solar system. </a:t>
            </a:r>
            <a:endParaRPr lang="en-GB" dirty="0"/>
          </a:p>
        </p:txBody>
      </p:sp>
    </p:spTree>
    <p:extLst>
      <p:ext uri="{BB962C8B-B14F-4D97-AF65-F5344CB8AC3E}">
        <p14:creationId xmlns:p14="http://schemas.microsoft.com/office/powerpoint/2010/main" val="1690657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activity </a:t>
            </a:r>
            <a:endParaRPr lang="en-GB" dirty="0"/>
          </a:p>
        </p:txBody>
      </p:sp>
      <p:sp>
        <p:nvSpPr>
          <p:cNvPr id="3" name="Content Placeholder 2"/>
          <p:cNvSpPr>
            <a:spLocks noGrp="1"/>
          </p:cNvSpPr>
          <p:nvPr>
            <p:ph idx="1"/>
          </p:nvPr>
        </p:nvSpPr>
        <p:spPr/>
        <p:txBody>
          <a:bodyPr/>
          <a:lstStyle/>
          <a:p>
            <a:pPr marL="342900" lvl="0" indent="-342900">
              <a:lnSpc>
                <a:spcPct val="115000"/>
              </a:lnSpc>
              <a:spcAft>
                <a:spcPts val="1000"/>
              </a:spcAft>
              <a:buClr>
                <a:srgbClr val="B4D33E"/>
              </a:buClr>
              <a:buSzPts val="1000"/>
              <a:buFont typeface="Wingdings" panose="05000000000000000000" pitchFamily="2" charset="2"/>
              <a:buChar char=""/>
            </a:pPr>
            <a:r>
              <a:rPr lang="en-GB" dirty="0"/>
              <a:t>Recommend website- </a:t>
            </a:r>
            <a:r>
              <a:rPr lang="en-GB" dirty="0">
                <a:hlinkClick r:id="rId2"/>
              </a:rPr>
              <a:t>https://</a:t>
            </a:r>
            <a:r>
              <a:rPr lang="en-GB" dirty="0" smtClean="0">
                <a:hlinkClick r:id="rId2"/>
              </a:rPr>
              <a:t>www.literacywagoll.com/non-fiction.html</a:t>
            </a:r>
            <a:r>
              <a:rPr lang="en-GB" dirty="0" smtClean="0"/>
              <a:t> </a:t>
            </a:r>
          </a:p>
          <a:p>
            <a:pPr marL="342900" lvl="0" indent="-342900">
              <a:lnSpc>
                <a:spcPct val="115000"/>
              </a:lnSpc>
              <a:spcAft>
                <a:spcPts val="1000"/>
              </a:spcAft>
              <a:buClr>
                <a:srgbClr val="B4D33E"/>
              </a:buClr>
              <a:buSzPts val="1000"/>
              <a:buFont typeface="Wingdings" panose="05000000000000000000" pitchFamily="2" charset="2"/>
              <a:buChar char=""/>
            </a:pPr>
            <a:endParaRPr lang="en-GB" dirty="0"/>
          </a:p>
          <a:p>
            <a:pPr marL="342900" lvl="0" indent="-342900" algn="ctr">
              <a:lnSpc>
                <a:spcPct val="115000"/>
              </a:lnSpc>
              <a:spcAft>
                <a:spcPts val="1000"/>
              </a:spcAft>
              <a:buClr>
                <a:srgbClr val="B4D33E"/>
              </a:buClr>
              <a:buSzPts val="1000"/>
              <a:buFont typeface="Wingdings" panose="05000000000000000000" pitchFamily="2" charset="2"/>
              <a:buChar char=""/>
            </a:pPr>
            <a:r>
              <a:rPr lang="en-GB" dirty="0" smtClean="0"/>
              <a:t>Use this website to find different pieces of information texts, if possible, use texts relating to our topic (Science Fiction).</a:t>
            </a:r>
            <a:endParaRPr lang="en-GB" dirty="0"/>
          </a:p>
        </p:txBody>
      </p:sp>
    </p:spTree>
    <p:extLst>
      <p:ext uri="{BB962C8B-B14F-4D97-AF65-F5344CB8AC3E}">
        <p14:creationId xmlns:p14="http://schemas.microsoft.com/office/powerpoint/2010/main" val="249854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393</TotalTime>
  <Words>265</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Century Gothic</vt:lpstr>
      <vt:lpstr>Courier New</vt:lpstr>
      <vt:lpstr>Segoe UI</vt:lpstr>
      <vt:lpstr>Times New Roman</vt:lpstr>
      <vt:lpstr>Wingdings</vt:lpstr>
      <vt:lpstr>Vapor Trail</vt:lpstr>
      <vt:lpstr>Tuesday 26th January 2021</vt:lpstr>
      <vt:lpstr>Starter</vt:lpstr>
      <vt:lpstr>Main Activity</vt:lpstr>
      <vt:lpstr>PowerPoint Presentation</vt:lpstr>
      <vt:lpstr>Main activity</vt:lpstr>
      <vt:lpstr>Main activity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19th January 2021</dc:title>
  <dc:creator>Mrs A. Loughran</dc:creator>
  <cp:lastModifiedBy>Mrs A. Loughran</cp:lastModifiedBy>
  <cp:revision>22</cp:revision>
  <dcterms:created xsi:type="dcterms:W3CDTF">2021-01-18T10:42:13Z</dcterms:created>
  <dcterms:modified xsi:type="dcterms:W3CDTF">2021-01-25T15:13:49Z</dcterms:modified>
</cp:coreProperties>
</file>