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FEEFD-58B8-4BA4-8F6D-D9785278A418}"/>
              </a:ext>
            </a:extLst>
          </p:cNvPr>
          <p:cNvSpPr txBox="1"/>
          <p:nvPr/>
        </p:nvSpPr>
        <p:spPr>
          <a:xfrm>
            <a:off x="251791" y="450574"/>
            <a:ext cx="11939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Earthlings</a:t>
            </a:r>
          </a:p>
          <a:p>
            <a:endParaRPr lang="en-GB" sz="2400" u="sng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Hello again Year 5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 hope you managed to make the base of your sculpture and leave it to dry thoroughly.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This week we will decorate the planet, to create colour, texture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and ‘galactical presence’.</a:t>
            </a:r>
          </a:p>
        </p:txBody>
      </p:sp>
      <p:pic>
        <p:nvPicPr>
          <p:cNvPr id="1026" name="Picture 2" descr="Microsoft, SpaceX Team Up to Bring Cloud Computing to Space - Nextgov">
            <a:extLst>
              <a:ext uri="{FF2B5EF4-FFF2-40B4-BE49-F238E27FC236}">
                <a16:creationId xmlns:a16="http://schemas.microsoft.com/office/drawing/2014/main" id="{03FF813C-51C0-4CC3-B0E8-C428B49D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4091085"/>
            <a:ext cx="10747514" cy="19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2DC189-302F-4707-8DF4-4774D8BFFA41}"/>
              </a:ext>
            </a:extLst>
          </p:cNvPr>
          <p:cNvSpPr/>
          <p:nvPr/>
        </p:nvSpPr>
        <p:spPr>
          <a:xfrm>
            <a:off x="384313" y="430191"/>
            <a:ext cx="1142337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Paint your planet surface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Choose your paint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colours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and begin to cover the surface of your planet.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I covered mine in white paint as a base for my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colours</a:t>
            </a: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Be sure to paint more than one coat, as the newspaper text often shows through!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Paint abstractedly to create images with texture, form and </a:t>
            </a:r>
            <a:r>
              <a:rPr lang="en-US" sz="20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colour</a:t>
            </a:r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Flick paint -  gold and silver for precious rocks and minerals. </a:t>
            </a:r>
          </a:p>
          <a:p>
            <a:endParaRPr lang="en-U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Sprinkle with glitter to make your planet surface sparkle.</a:t>
            </a:r>
          </a:p>
          <a:p>
            <a:endParaRPr lang="en-US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2F400-CB83-4DE0-8A6B-DD52540C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582991" y="4343116"/>
            <a:ext cx="2363304" cy="1772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F5E73-DBFC-4F9A-9AF3-5D40DB9D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470" y="1395700"/>
            <a:ext cx="2363304" cy="17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12EE89-93CC-4A8B-A9F4-5943DB56CDC1}"/>
              </a:ext>
            </a:extLst>
          </p:cNvPr>
          <p:cNvSpPr txBox="1"/>
          <p:nvPr/>
        </p:nvSpPr>
        <p:spPr>
          <a:xfrm>
            <a:off x="344557" y="689114"/>
            <a:ext cx="113173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Collage for effect</a:t>
            </a:r>
          </a:p>
          <a:p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To create more texture add odd pieces of fabric; fur, felt, velvet.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other materials which do not require paint: buttons, pipe cleaners, polystyrene packaging, bubble wrap, plastic lids.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Glue these in place.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Leave everything to dry.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A869B-39FC-4468-AA1B-248BE64D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2524180"/>
            <a:ext cx="5075581" cy="38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A13DBF-0530-4AE0-A3C4-8F09B1FF11B8}"/>
              </a:ext>
            </a:extLst>
          </p:cNvPr>
          <p:cNvSpPr txBox="1"/>
          <p:nvPr/>
        </p:nvSpPr>
        <p:spPr>
          <a:xfrm>
            <a:off x="768626" y="530087"/>
            <a:ext cx="10614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Please send a photo to me via seesaw.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I’m looking forward to seeing your 2D planet sketches come to life as a 3D sculpture.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Thank you,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Mrs Coulston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05C9C-424E-421A-8291-A29D6101C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8" y="3872948"/>
            <a:ext cx="3273286" cy="24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96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65</TotalTime>
  <Words>208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Comic Sans MS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J. Coulston</dc:creator>
  <cp:lastModifiedBy>Mrs A. Loughran</cp:lastModifiedBy>
  <cp:revision>8</cp:revision>
  <cp:lastPrinted>2021-01-18T08:46:15Z</cp:lastPrinted>
  <dcterms:created xsi:type="dcterms:W3CDTF">2021-01-12T19:44:14Z</dcterms:created>
  <dcterms:modified xsi:type="dcterms:W3CDTF">2021-01-21T16:35:24Z</dcterms:modified>
</cp:coreProperties>
</file>