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5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38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9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28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5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5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6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7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3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3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0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1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6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68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39F1-4ADA-4A21-8278-64B76462DC7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BE44-F114-4AE8-A9AB-53C65BC7C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Computing- Thursday 14.1.21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LO-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 use of the count tool for Literacy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27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L</a:t>
            </a:r>
            <a:r>
              <a:rPr lang="en-GB" cap="none" dirty="0" smtClean="0"/>
              <a:t>og onto purple mash and search 2calculate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8" y="2444092"/>
            <a:ext cx="11573603" cy="409790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8839200" y="2057401"/>
            <a:ext cx="2364828" cy="1085192"/>
          </a:xfrm>
          <a:prstGeom prst="donut">
            <a:avLst>
              <a:gd name="adj" fmla="val 9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136635" y="4918840"/>
            <a:ext cx="1566041" cy="1437003"/>
          </a:xfrm>
          <a:prstGeom prst="donut">
            <a:avLst>
              <a:gd name="adj" fmla="val 3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9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495" y="638249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GB" cap="none" dirty="0"/>
              <a:t>Y</a:t>
            </a:r>
            <a:r>
              <a:rPr lang="en-GB" cap="none" dirty="0" smtClean="0"/>
              <a:t>ou will have an empty grid. </a:t>
            </a:r>
            <a:r>
              <a:rPr lang="en-GB" cap="none" dirty="0"/>
              <a:t>C</a:t>
            </a:r>
            <a:r>
              <a:rPr lang="en-GB" cap="none" dirty="0" smtClean="0"/>
              <a:t>lick the icon in the circle and it will bring up numbers and letters across the grid. This will make it advanced mode. </a:t>
            </a:r>
            <a:endParaRPr lang="en-GB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415" y="2256987"/>
            <a:ext cx="6915818" cy="4024313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2879834" y="1931277"/>
            <a:ext cx="599090" cy="1085192"/>
          </a:xfrm>
          <a:prstGeom prst="donut">
            <a:avLst>
              <a:gd name="adj" fmla="val 9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617" y="506528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GB" cap="none" dirty="0" smtClean="0"/>
              <a:t>You can use the addition and subtraction buttons to make the grids bigger and smaller.</a:t>
            </a:r>
            <a:endParaRPr lang="en-GB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836" y="2193925"/>
            <a:ext cx="9696327" cy="4024313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9911443" y="5485935"/>
            <a:ext cx="1583871" cy="1126672"/>
          </a:xfrm>
          <a:prstGeom prst="donut">
            <a:avLst>
              <a:gd name="adj" fmla="val 10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8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Produce this layout on your spreadsheet.</a:t>
            </a:r>
            <a:endParaRPr lang="en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821" y="2193925"/>
            <a:ext cx="7982357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Make sure to click on each vowel when using the ‘How many’ tool.</a:t>
            </a:r>
            <a:endParaRPr lang="en-GB" cap="non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815" y="2322870"/>
            <a:ext cx="9388928" cy="42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29" y="274516"/>
            <a:ext cx="8610600" cy="70519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1055548"/>
            <a:ext cx="10624457" cy="58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6225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GB" cap="none" dirty="0" smtClean="0"/>
              <a:t>Here are some examples of sentences to use to count the most </a:t>
            </a:r>
            <a:r>
              <a:rPr lang="en-GB" cap="none" smtClean="0"/>
              <a:t>popular vowel/consonants</a:t>
            </a:r>
            <a:endParaRPr lang="en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2" y="2882106"/>
            <a:ext cx="78771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3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361" y="1665515"/>
            <a:ext cx="8022186" cy="45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501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47</TotalTime>
  <Words>105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Vapor Trail</vt:lpstr>
      <vt:lpstr>Computing- Thursday 14.1.21</vt:lpstr>
      <vt:lpstr>Log onto purple mash and search 2calculate</vt:lpstr>
      <vt:lpstr>You will have an empty grid. Click the icon in the circle and it will bring up numbers and letters across the grid. This will make it advanced mode. </vt:lpstr>
      <vt:lpstr>You can use the addition and subtraction buttons to make the grids bigger and smaller.</vt:lpstr>
      <vt:lpstr>Produce this layout on your spreadsheet.</vt:lpstr>
      <vt:lpstr>Make sure to click on each vowel when using the ‘How many’ tool.</vt:lpstr>
      <vt:lpstr>PowerPoint Presentation</vt:lpstr>
      <vt:lpstr>Here are some examples of sentences to use to count the most popular vowel/consonants</vt:lpstr>
      <vt:lpstr>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Computing- Friday 8.1.21</dc:title>
  <dc:creator>Mrs A. Loughran</dc:creator>
  <cp:lastModifiedBy>Mrs A. Loughran</cp:lastModifiedBy>
  <cp:revision>8</cp:revision>
  <dcterms:created xsi:type="dcterms:W3CDTF">2021-01-06T20:18:19Z</dcterms:created>
  <dcterms:modified xsi:type="dcterms:W3CDTF">2021-01-10T18:11:24Z</dcterms:modified>
</cp:coreProperties>
</file>