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79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65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3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5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6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26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4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31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19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30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C63F-334E-4265-A367-F7A544D1179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4AF0-7CFC-4D94-9A0B-1E445502C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1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06274"/>
            <a:ext cx="6103590" cy="1325563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Opinions about sport (part 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152650" y="1412776"/>
          <a:ext cx="7615758" cy="4626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8834">
                  <a:extLst>
                    <a:ext uri="{9D8B030D-6E8A-4147-A177-3AD203B41FA5}">
                      <a16:colId xmlns:a16="http://schemas.microsoft.com/office/drawing/2014/main" val="2231825828"/>
                    </a:ext>
                  </a:extLst>
                </a:gridCol>
                <a:gridCol w="3986924">
                  <a:extLst>
                    <a:ext uri="{9D8B030D-6E8A-4147-A177-3AD203B41FA5}">
                      <a16:colId xmlns:a16="http://schemas.microsoft.com/office/drawing/2014/main" val="2703818412"/>
                    </a:ext>
                  </a:extLst>
                </a:gridCol>
              </a:tblGrid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Because 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Parce que/car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30883485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is boring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C’est ennuyeux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571788509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Interesting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Intéressant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40164408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Difficult 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Difficile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441835927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Exciting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Excitant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469503872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 long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Trop long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930323746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 tiring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Trop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fatiguant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126484033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908333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93952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70934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512581"/>
                  </a:ext>
                </a:extLst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1524000" y="6411914"/>
            <a:ext cx="9144000" cy="403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en-GB" altLang="en-US">
                <a:solidFill>
                  <a:srgbClr val="1F4E79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Primary Languages Network 2017	</a:t>
            </a:r>
            <a:r>
              <a:rPr lang="en-GB" altLang="en-US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	      	                                         </a:t>
            </a:r>
            <a:r>
              <a:rPr lang="en-GB" altLang="en-US">
                <a:solidFill>
                  <a:srgbClr val="1F4E79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Languages SoW </a:t>
            </a:r>
            <a:endParaRPr lang="en-GB" altLang="en-US" sz="2700">
              <a:latin typeface="Candara" panose="020E0502030303020204" pitchFamily="34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en-GB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6305917"/>
            <a:ext cx="17367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pinions_about_sport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3659.3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44272" y="3122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8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4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06274"/>
            <a:ext cx="6103590" cy="1325563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Opinions about sport (part 2)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152650" y="1412776"/>
          <a:ext cx="7615758" cy="3785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8834">
                  <a:extLst>
                    <a:ext uri="{9D8B030D-6E8A-4147-A177-3AD203B41FA5}">
                      <a16:colId xmlns:a16="http://schemas.microsoft.com/office/drawing/2014/main" val="2231825828"/>
                    </a:ext>
                  </a:extLst>
                </a:gridCol>
                <a:gridCol w="3986924">
                  <a:extLst>
                    <a:ext uri="{9D8B030D-6E8A-4147-A177-3AD203B41FA5}">
                      <a16:colId xmlns:a16="http://schemas.microsoft.com/office/drawing/2014/main" val="2703818412"/>
                    </a:ext>
                  </a:extLst>
                </a:gridCol>
              </a:tblGrid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Quick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Rapide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30883485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Energetic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Énergique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571788509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challenge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 challenge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40164408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is good for my health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C’est bon pour ma santé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441835927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graceful </a:t>
                      </a: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Gracieux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23495" marB="0"/>
                </a:tc>
                <a:extLst>
                  <a:ext uri="{0D108BD9-81ED-4DB2-BD59-A6C34878D82A}">
                    <a16:rowId xmlns:a16="http://schemas.microsoft.com/office/drawing/2014/main" val="2469503872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908333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93952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970934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512581"/>
                  </a:ext>
                </a:extLst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1524000" y="6411914"/>
            <a:ext cx="9144000" cy="403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en-GB" altLang="en-US">
                <a:solidFill>
                  <a:srgbClr val="1F4E79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Primary Languages Network 2017	</a:t>
            </a:r>
            <a:r>
              <a:rPr lang="en-GB" altLang="en-US">
                <a:solidFill>
                  <a:srgbClr val="1F4E7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	      	                                         </a:t>
            </a:r>
            <a:r>
              <a:rPr lang="en-GB" altLang="en-US">
                <a:solidFill>
                  <a:srgbClr val="1F4E79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Languages SoW </a:t>
            </a:r>
            <a:endParaRPr lang="en-GB" altLang="en-US" sz="2700">
              <a:latin typeface="Candara" panose="020E0502030303020204" pitchFamily="34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endParaRPr lang="en-GB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6305917"/>
            <a:ext cx="173672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pinions_about_sport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9045" end="0.3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44272" y="3122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87</Words>
  <Application>Microsoft Office PowerPoint</Application>
  <PresentationFormat>Widescreen</PresentationFormat>
  <Paragraphs>28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Times New Roman</vt:lpstr>
      <vt:lpstr>Office Theme</vt:lpstr>
      <vt:lpstr>Opinions about sport (part 1)</vt:lpstr>
      <vt:lpstr>Opinions about sport (part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Epiphany Activities (Part 1)</dc:title>
  <dc:creator>wiliamlloyd1@outlook.com</dc:creator>
  <cp:lastModifiedBy>Miss L. Cross</cp:lastModifiedBy>
  <cp:revision>95</cp:revision>
  <dcterms:created xsi:type="dcterms:W3CDTF">2017-04-25T11:07:33Z</dcterms:created>
  <dcterms:modified xsi:type="dcterms:W3CDTF">2021-01-14T11:45:27Z</dcterms:modified>
</cp:coreProperties>
</file>