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1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10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1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6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7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7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5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3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14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6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AD52C-D1A0-4575-8654-52BA78F42BDC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B470-470B-4694-B0E2-CA106A0A4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8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7976" y="164870"/>
            <a:ext cx="286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Pumpkin Pages Booklet</a:t>
            </a:r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E73C711-3EAA-43B5-B284-49AE3869B9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306" y="318188"/>
            <a:ext cx="714726" cy="338554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7BDA88-AAA1-45F9-81B9-7B3C318CA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090" y="219765"/>
            <a:ext cx="754910" cy="5032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195C88-6855-45FB-899E-A8DB5B320F15}"/>
              </a:ext>
            </a:extLst>
          </p:cNvPr>
          <p:cNvSpPr/>
          <p:nvPr/>
        </p:nvSpPr>
        <p:spPr>
          <a:xfrm>
            <a:off x="0" y="0"/>
            <a:ext cx="12192000" cy="182344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FBEA-67A9-47DF-B741-500A5AB78480}"/>
              </a:ext>
            </a:extLst>
          </p:cNvPr>
          <p:cNvSpPr txBox="1"/>
          <p:nvPr/>
        </p:nvSpPr>
        <p:spPr>
          <a:xfrm>
            <a:off x="506746" y="6557278"/>
            <a:ext cx="342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@Primary Languages Network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94BB7E-1259-44E5-BCCE-774439ECB792}"/>
              </a:ext>
            </a:extLst>
          </p:cNvPr>
          <p:cNvSpPr txBox="1"/>
          <p:nvPr/>
        </p:nvSpPr>
        <p:spPr>
          <a:xfrm>
            <a:off x="50371" y="703478"/>
            <a:ext cx="119167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 </a:t>
            </a:r>
            <a:r>
              <a:rPr lang="en-GB" b="1" u="sng" dirty="0">
                <a:latin typeface="Century Gothic" panose="020B0502020202020204" pitchFamily="34" charset="0"/>
              </a:rPr>
              <a:t>To complete the pumpkin pages </a:t>
            </a:r>
          </a:p>
          <a:p>
            <a:endParaRPr lang="en-GB" b="1" u="sng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Look at the pictures on the two pumpkins on the pumpkin pages’ sheet.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On the second pumpkin, add the missing letters in the gaps for the feelings and emotions.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Draw a line from each French sentence to the matching picture of the feeling or emotion.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Read in your heads the emotions and feelings.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Which other emotions and feelings do you know in French? Write a favourite in the empty green box.</a:t>
            </a:r>
            <a:r>
              <a:rPr lang="en-GB" dirty="0"/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FD3FFD-4058-4EEC-AC37-B9B810642961}"/>
              </a:ext>
            </a:extLst>
          </p:cNvPr>
          <p:cNvSpPr txBox="1"/>
          <p:nvPr/>
        </p:nvSpPr>
        <p:spPr>
          <a:xfrm>
            <a:off x="260517" y="5738885"/>
            <a:ext cx="2977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entury Gothic" panose="020B0502020202020204" pitchFamily="34" charset="0"/>
              </a:rPr>
              <a:t>Bonjour,je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m’appelle</a:t>
            </a:r>
            <a:r>
              <a:rPr lang="en-GB" b="1" dirty="0">
                <a:latin typeface="Century Gothic" panose="020B0502020202020204" pitchFamily="34" charset="0"/>
              </a:rPr>
              <a:t> …..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DA9BC8-F091-40C9-9EB1-5EC049649ABF}"/>
              </a:ext>
            </a:extLst>
          </p:cNvPr>
          <p:cNvSpPr txBox="1"/>
          <p:nvPr/>
        </p:nvSpPr>
        <p:spPr>
          <a:xfrm>
            <a:off x="5339230" y="6544231"/>
            <a:ext cx="15135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00" dirty="0">
                <a:latin typeface="Century Gothic" panose="020B0502020202020204" pitchFamily="34" charset="0"/>
              </a:rPr>
              <a:t>Pumpkin Pages Booklet </a:t>
            </a:r>
          </a:p>
        </p:txBody>
      </p:sp>
      <p:pic>
        <p:nvPicPr>
          <p:cNvPr id="35" name="Picture 34" descr="Diagram&#10;&#10;Description automatically generated">
            <a:extLst>
              <a:ext uri="{FF2B5EF4-FFF2-40B4-BE49-F238E27FC236}">
                <a16:creationId xmlns:a16="http://schemas.microsoft.com/office/drawing/2014/main" id="{2E33844D-47CA-4A98-A44C-A77DADA6E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396" y="333830"/>
            <a:ext cx="889138" cy="885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" name="Picture 37" descr="Diagram&#10;&#10;Description automatically generated">
            <a:extLst>
              <a:ext uri="{FF2B5EF4-FFF2-40B4-BE49-F238E27FC236}">
                <a16:creationId xmlns:a16="http://schemas.microsoft.com/office/drawing/2014/main" id="{05519D05-E3B6-4F17-AE28-98FE63A5F0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0237">
            <a:off x="9523214" y="439022"/>
            <a:ext cx="937591" cy="9341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29">
            <a:extLst>
              <a:ext uri="{FF2B5EF4-FFF2-40B4-BE49-F238E27FC236}">
                <a16:creationId xmlns:a16="http://schemas.microsoft.com/office/drawing/2014/main" id="{41F42B05-5F19-4311-9762-2862D55BFB49}"/>
              </a:ext>
            </a:extLst>
          </p:cNvPr>
          <p:cNvSpPr txBox="1"/>
          <p:nvPr/>
        </p:nvSpPr>
        <p:spPr>
          <a:xfrm>
            <a:off x="144963" y="3003401"/>
            <a:ext cx="111733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>
                <a:latin typeface="Century Gothic" panose="020B0502020202020204" pitchFamily="34" charset="0"/>
              </a:rPr>
              <a:t>To make the booklet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You will need the pumpkin pages’ sheet to create the inside of your booklet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Cut along the black line with a pair of scissors.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Fold along the red dotted line to create a booklet.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The pumpkin pages are now the inside pages of your booklet.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Draw a pumpkin face expressing one of the emotions on the empty front cover.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Write the emotion in French.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Use the French sentence prompts below to create a written personality for your pumpkin face.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559E64-19E4-4649-9D5A-09308C134FFD}"/>
              </a:ext>
            </a:extLst>
          </p:cNvPr>
          <p:cNvSpPr txBox="1"/>
          <p:nvPr/>
        </p:nvSpPr>
        <p:spPr>
          <a:xfrm>
            <a:off x="3000566" y="61433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entury Gothic" panose="020B0502020202020204" pitchFamily="34" charset="0"/>
              </a:rPr>
              <a:t>J’ai</a:t>
            </a:r>
            <a:r>
              <a:rPr lang="en-GB" b="1" dirty="0">
                <a:latin typeface="Century Gothic" panose="020B0502020202020204" pitchFamily="34" charset="0"/>
              </a:rPr>
              <a:t> ….ans.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81478-243E-490F-9E4E-37FB67EA72A8}"/>
              </a:ext>
            </a:extLst>
          </p:cNvPr>
          <p:cNvSpPr txBox="1"/>
          <p:nvPr/>
        </p:nvSpPr>
        <p:spPr>
          <a:xfrm>
            <a:off x="4592544" y="5738885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entury Gothic" panose="020B0502020202020204" pitchFamily="34" charset="0"/>
              </a:rPr>
              <a:t>J’habite</a:t>
            </a:r>
            <a:r>
              <a:rPr lang="en-GB" b="1" dirty="0">
                <a:latin typeface="Century Gothic" panose="020B0502020202020204" pitchFamily="34" charset="0"/>
              </a:rPr>
              <a:t> à…………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1B30D-BD68-4D6D-ACF7-A962B91DF56A}"/>
              </a:ext>
            </a:extLst>
          </p:cNvPr>
          <p:cNvSpPr txBox="1"/>
          <p:nvPr/>
        </p:nvSpPr>
        <p:spPr>
          <a:xfrm>
            <a:off x="8225663" y="5707091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latin typeface="Century Gothic" panose="020B0502020202020204" pitchFamily="34" charset="0"/>
              </a:rPr>
              <a:t>J’aime</a:t>
            </a:r>
            <a:r>
              <a:rPr lang="en-GB" b="1" dirty="0">
                <a:latin typeface="Century Gothic" panose="020B0502020202020204" pitchFamily="34" charset="0"/>
              </a:rPr>
              <a:t>…………, car……………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E5562-3233-4E14-8555-FD05D1115FD4}"/>
              </a:ext>
            </a:extLst>
          </p:cNvPr>
          <p:cNvSpPr txBox="1"/>
          <p:nvPr/>
        </p:nvSpPr>
        <p:spPr>
          <a:xfrm>
            <a:off x="6244788" y="6143954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Je </a:t>
            </a:r>
            <a:r>
              <a:rPr lang="en-GB" b="1" dirty="0" err="1">
                <a:latin typeface="Century Gothic" panose="020B0502020202020204" pitchFamily="34" charset="0"/>
              </a:rPr>
              <a:t>n’aime</a:t>
            </a:r>
            <a:r>
              <a:rPr lang="en-GB" b="1" dirty="0">
                <a:latin typeface="Century Gothic" panose="020B0502020202020204" pitchFamily="34" charset="0"/>
              </a:rPr>
              <a:t>  pas……,car………… </a:t>
            </a:r>
          </a:p>
        </p:txBody>
      </p:sp>
    </p:spTree>
    <p:extLst>
      <p:ext uri="{BB962C8B-B14F-4D97-AF65-F5344CB8AC3E}">
        <p14:creationId xmlns:p14="http://schemas.microsoft.com/office/powerpoint/2010/main" val="381117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7BDCA8-8D2D-4E99-9EAC-F7BFE53798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559" y="6235880"/>
            <a:ext cx="808774" cy="5391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9EB70FF-BB99-45BD-B806-BD37960D0AEF}"/>
              </a:ext>
            </a:extLst>
          </p:cNvPr>
          <p:cNvSpPr/>
          <p:nvPr/>
        </p:nvSpPr>
        <p:spPr>
          <a:xfrm>
            <a:off x="0" y="0"/>
            <a:ext cx="12192000" cy="182344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490D3C-CA94-41A3-B186-6F5E4D1D3524}"/>
              </a:ext>
            </a:extLst>
          </p:cNvPr>
          <p:cNvSpPr txBox="1"/>
          <p:nvPr/>
        </p:nvSpPr>
        <p:spPr>
          <a:xfrm>
            <a:off x="506746" y="6557278"/>
            <a:ext cx="342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@Primary Languages </a:t>
            </a:r>
            <a:r>
              <a:rPr lang="en-GB" sz="900">
                <a:latin typeface="Century Gothic" panose="020B0502020202020204" pitchFamily="34" charset="0"/>
              </a:rPr>
              <a:t>Network 2020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C9B3750E-FD8B-4270-A55E-2681CA2751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333" y="6458221"/>
            <a:ext cx="953854" cy="3553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11BB03-C8F3-4EED-AE04-EE851A04C58B}"/>
              </a:ext>
            </a:extLst>
          </p:cNvPr>
          <p:cNvSpPr txBox="1"/>
          <p:nvPr/>
        </p:nvSpPr>
        <p:spPr>
          <a:xfrm>
            <a:off x="5339231" y="6544231"/>
            <a:ext cx="15135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00" dirty="0">
                <a:latin typeface="Century Gothic" panose="020B0502020202020204" pitchFamily="34" charset="0"/>
              </a:rPr>
              <a:t>Pumpkin Pages Booklet </a:t>
            </a:r>
          </a:p>
        </p:txBody>
      </p:sp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B6AA6703-C513-4FB0-9B03-EFC94243AD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63" y="648149"/>
            <a:ext cx="5398801" cy="53791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F8AAF9E9-ED70-4CC0-A292-DF5CDC6BCA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364" y="647505"/>
            <a:ext cx="5398801" cy="537914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A3C367-EDAF-4500-BDE9-31D5CC1DBBCD}"/>
              </a:ext>
            </a:extLst>
          </p:cNvPr>
          <p:cNvCxnSpPr/>
          <p:nvPr/>
        </p:nvCxnSpPr>
        <p:spPr>
          <a:xfrm flipV="1">
            <a:off x="6221271" y="630710"/>
            <a:ext cx="0" cy="5379145"/>
          </a:xfrm>
          <a:prstGeom prst="line">
            <a:avLst/>
          </a:prstGeom>
          <a:ln w="635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BE3DEF5-1F6F-49C0-A363-0437763730B8}"/>
              </a:ext>
            </a:extLst>
          </p:cNvPr>
          <p:cNvSpPr txBox="1"/>
          <p:nvPr/>
        </p:nvSpPr>
        <p:spPr>
          <a:xfrm>
            <a:off x="4727976" y="16487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Pumpkin Pages Sheet</a:t>
            </a:r>
          </a:p>
        </p:txBody>
      </p:sp>
      <p:pic>
        <p:nvPicPr>
          <p:cNvPr id="9" name="Picture 3" descr="img178.jpg">
            <a:extLst>
              <a:ext uri="{FF2B5EF4-FFF2-40B4-BE49-F238E27FC236}">
                <a16:creationId xmlns:a16="http://schemas.microsoft.com/office/drawing/2014/main" id="{AEDE7405-4DBF-4D7A-A565-F2CEFA64FE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36" y="2698812"/>
            <a:ext cx="772408" cy="944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Content Placeholder 3" descr="img173.jpg">
            <a:extLst>
              <a:ext uri="{FF2B5EF4-FFF2-40B4-BE49-F238E27FC236}">
                <a16:creationId xmlns:a16="http://schemas.microsoft.com/office/drawing/2014/main" id="{B8CE8255-AE2B-4265-8A8A-0CFC9334B4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2540" y="4202063"/>
            <a:ext cx="697481" cy="849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Content Placeholder 3" descr="img172.jpg">
            <a:extLst>
              <a:ext uri="{FF2B5EF4-FFF2-40B4-BE49-F238E27FC236}">
                <a16:creationId xmlns:a16="http://schemas.microsoft.com/office/drawing/2014/main" id="{5B504DAC-F4BC-46BC-9EA0-C9BC988B72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0612" y="2698812"/>
            <a:ext cx="772408" cy="944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Content Placeholder 3" descr="img147.jpg">
            <a:extLst>
              <a:ext uri="{FF2B5EF4-FFF2-40B4-BE49-F238E27FC236}">
                <a16:creationId xmlns:a16="http://schemas.microsoft.com/office/drawing/2014/main" id="{11EB4517-9E52-416C-B50D-2ECA639772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3020" y="3977076"/>
            <a:ext cx="808775" cy="979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" name="Content Placeholder 3" descr="img176.jpg">
            <a:extLst>
              <a:ext uri="{FF2B5EF4-FFF2-40B4-BE49-F238E27FC236}">
                <a16:creationId xmlns:a16="http://schemas.microsoft.com/office/drawing/2014/main" id="{82455806-F0A4-451F-AF38-28AC38763AB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1665" y="2757809"/>
            <a:ext cx="808775" cy="979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3BEB92-47BA-4587-8D96-DB6A12F44B38}"/>
              </a:ext>
            </a:extLst>
          </p:cNvPr>
          <p:cNvSpPr txBox="1"/>
          <p:nvPr/>
        </p:nvSpPr>
        <p:spPr>
          <a:xfrm>
            <a:off x="6945486" y="2796397"/>
            <a:ext cx="15937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1.J’ai f _ _ m.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808E14-35EB-4C61-8B1E-950D4B9D2476}"/>
              </a:ext>
            </a:extLst>
          </p:cNvPr>
          <p:cNvSpPr txBox="1"/>
          <p:nvPr/>
        </p:nvSpPr>
        <p:spPr>
          <a:xfrm>
            <a:off x="9145240" y="2805222"/>
            <a:ext cx="20714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2. Je </a:t>
            </a:r>
            <a:r>
              <a:rPr lang="en-GB" b="1" dirty="0" err="1">
                <a:latin typeface="Century Gothic" panose="020B0502020202020204" pitchFamily="34" charset="0"/>
              </a:rPr>
              <a:t>suis</a:t>
            </a:r>
            <a:r>
              <a:rPr lang="en-GB" b="1" dirty="0">
                <a:latin typeface="Century Gothic" panose="020B0502020202020204" pitchFamily="34" charset="0"/>
              </a:rPr>
              <a:t> tr _ _ </a:t>
            </a:r>
            <a:r>
              <a:rPr lang="en-GB" b="1" dirty="0" err="1">
                <a:latin typeface="Century Gothic" panose="020B0502020202020204" pitchFamily="34" charset="0"/>
              </a:rPr>
              <a:t>te</a:t>
            </a:r>
            <a:r>
              <a:rPr lang="en-GB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4B0295-C68D-4188-A1EE-392633474C57}"/>
              </a:ext>
            </a:extLst>
          </p:cNvPr>
          <p:cNvSpPr txBox="1"/>
          <p:nvPr/>
        </p:nvSpPr>
        <p:spPr>
          <a:xfrm>
            <a:off x="6563924" y="3655860"/>
            <a:ext cx="241284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3. Je </a:t>
            </a:r>
            <a:r>
              <a:rPr lang="en-GB" b="1" dirty="0" err="1">
                <a:latin typeface="Century Gothic" panose="020B0502020202020204" pitchFamily="34" charset="0"/>
              </a:rPr>
              <a:t>suis</a:t>
            </a:r>
            <a:r>
              <a:rPr lang="en-GB" b="1" dirty="0">
                <a:latin typeface="Century Gothic" panose="020B0502020202020204" pitchFamily="34" charset="0"/>
              </a:rPr>
              <a:t>  h _ _r_ _ 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691C48-DE3C-440D-88F1-8E0563A9DB8B}"/>
              </a:ext>
            </a:extLst>
          </p:cNvPr>
          <p:cNvSpPr txBox="1"/>
          <p:nvPr/>
        </p:nvSpPr>
        <p:spPr>
          <a:xfrm>
            <a:off x="9506622" y="3832731"/>
            <a:ext cx="17508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4. </a:t>
            </a:r>
            <a:r>
              <a:rPr lang="en-GB" b="1" dirty="0" err="1">
                <a:latin typeface="Century Gothic" panose="020B0502020202020204" pitchFamily="34" charset="0"/>
              </a:rPr>
              <a:t>J’ai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ch</a:t>
            </a:r>
            <a:r>
              <a:rPr lang="en-GB" b="1" dirty="0">
                <a:latin typeface="Century Gothic" panose="020B0502020202020204" pitchFamily="34" charset="0"/>
              </a:rPr>
              <a:t> _ _ 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7367CF-CFBB-416B-B4F4-812C944B7386}"/>
              </a:ext>
            </a:extLst>
          </p:cNvPr>
          <p:cNvSpPr txBox="1"/>
          <p:nvPr/>
        </p:nvSpPr>
        <p:spPr>
          <a:xfrm>
            <a:off x="7817864" y="4406462"/>
            <a:ext cx="16033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5. </a:t>
            </a:r>
            <a:r>
              <a:rPr lang="en-GB" b="1" dirty="0" err="1">
                <a:latin typeface="Century Gothic" panose="020B0502020202020204" pitchFamily="34" charset="0"/>
              </a:rPr>
              <a:t>J’ai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fr</a:t>
            </a:r>
            <a:r>
              <a:rPr lang="en-GB" b="1" dirty="0">
                <a:latin typeface="Century Gothic" panose="020B0502020202020204" pitchFamily="34" charset="0"/>
              </a:rPr>
              <a:t> _ _ 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B1FCE3-9D9F-4F37-B9D7-015E5EEDD315}"/>
              </a:ext>
            </a:extLst>
          </p:cNvPr>
          <p:cNvSpPr txBox="1"/>
          <p:nvPr/>
        </p:nvSpPr>
        <p:spPr>
          <a:xfrm>
            <a:off x="1542557" y="257314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87A6821-72F2-4316-AFC0-40A5614AF495}"/>
              </a:ext>
            </a:extLst>
          </p:cNvPr>
          <p:cNvSpPr txBox="1"/>
          <p:nvPr/>
        </p:nvSpPr>
        <p:spPr>
          <a:xfrm>
            <a:off x="3016443" y="261173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8834D4-265A-42DD-9CB3-C5D75B8FA2EB}"/>
              </a:ext>
            </a:extLst>
          </p:cNvPr>
          <p:cNvSpPr txBox="1"/>
          <p:nvPr/>
        </p:nvSpPr>
        <p:spPr>
          <a:xfrm>
            <a:off x="5116512" y="261173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FDE1E6-4CCC-4165-B099-A98859916170}"/>
              </a:ext>
            </a:extLst>
          </p:cNvPr>
          <p:cNvSpPr txBox="1"/>
          <p:nvPr/>
        </p:nvSpPr>
        <p:spPr>
          <a:xfrm>
            <a:off x="2340416" y="406971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337843-A53E-4CF3-A235-837C7C9588EC}"/>
              </a:ext>
            </a:extLst>
          </p:cNvPr>
          <p:cNvSpPr txBox="1"/>
          <p:nvPr/>
        </p:nvSpPr>
        <p:spPr>
          <a:xfrm>
            <a:off x="3869030" y="388505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DBB281D-0084-43C8-A064-78ADE7C68540}"/>
              </a:ext>
            </a:extLst>
          </p:cNvPr>
          <p:cNvSpPr txBox="1"/>
          <p:nvPr/>
        </p:nvSpPr>
        <p:spPr>
          <a:xfrm>
            <a:off x="6993888" y="4962939"/>
            <a:ext cx="398778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3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92" y="455214"/>
            <a:ext cx="454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Pumpkin Pages Booklet – Answer Sheet</a:t>
            </a:r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E73C711-3EAA-43B5-B284-49AE3869B9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306" y="318188"/>
            <a:ext cx="714726" cy="338554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7BDA88-AAA1-45F9-81B9-7B3C318CAD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090" y="219765"/>
            <a:ext cx="754910" cy="50327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F195C88-6855-45FB-899E-A8DB5B320F15}"/>
              </a:ext>
            </a:extLst>
          </p:cNvPr>
          <p:cNvSpPr/>
          <p:nvPr/>
        </p:nvSpPr>
        <p:spPr>
          <a:xfrm>
            <a:off x="0" y="0"/>
            <a:ext cx="12192000" cy="182344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FBEA-67A9-47DF-B741-500A5AB78480}"/>
              </a:ext>
            </a:extLst>
          </p:cNvPr>
          <p:cNvSpPr txBox="1"/>
          <p:nvPr/>
        </p:nvSpPr>
        <p:spPr>
          <a:xfrm>
            <a:off x="506746" y="6557278"/>
            <a:ext cx="34213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@Primary Languages Network 2020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DDA9BC8-F091-40C9-9EB1-5EC049649ABF}"/>
              </a:ext>
            </a:extLst>
          </p:cNvPr>
          <p:cNvSpPr txBox="1"/>
          <p:nvPr/>
        </p:nvSpPr>
        <p:spPr>
          <a:xfrm>
            <a:off x="5339230" y="6544231"/>
            <a:ext cx="15135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00" dirty="0">
                <a:latin typeface="Century Gothic" panose="020B0502020202020204" pitchFamily="34" charset="0"/>
              </a:rPr>
              <a:t>Pumpkin Pages Booklet </a:t>
            </a:r>
          </a:p>
        </p:txBody>
      </p:sp>
      <p:pic>
        <p:nvPicPr>
          <p:cNvPr id="35" name="Picture 34" descr="Diagram&#10;&#10;Description automatically generated">
            <a:extLst>
              <a:ext uri="{FF2B5EF4-FFF2-40B4-BE49-F238E27FC236}">
                <a16:creationId xmlns:a16="http://schemas.microsoft.com/office/drawing/2014/main" id="{2E33844D-47CA-4A98-A44C-A77DADA6E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164" y="597229"/>
            <a:ext cx="1191888" cy="1187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" name="Picture 37" descr="Diagram&#10;&#10;Description automatically generated">
            <a:extLst>
              <a:ext uri="{FF2B5EF4-FFF2-40B4-BE49-F238E27FC236}">
                <a16:creationId xmlns:a16="http://schemas.microsoft.com/office/drawing/2014/main" id="{05519D05-E3B6-4F17-AE28-98FE63A5F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0237">
            <a:off x="9336563" y="676753"/>
            <a:ext cx="1191888" cy="11875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488151-EAFB-4659-831D-B3F14293BBAE}"/>
              </a:ext>
            </a:extLst>
          </p:cNvPr>
          <p:cNvSpPr txBox="1"/>
          <p:nvPr/>
        </p:nvSpPr>
        <p:spPr>
          <a:xfrm>
            <a:off x="985421" y="1624614"/>
            <a:ext cx="21886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– 3. Je </a:t>
            </a:r>
            <a:r>
              <a:rPr lang="en-GB" dirty="0" err="1"/>
              <a:t>suis</a:t>
            </a:r>
            <a:r>
              <a:rPr lang="en-GB" dirty="0"/>
              <a:t> </a:t>
            </a:r>
            <a:r>
              <a:rPr lang="en-GB" dirty="0" err="1"/>
              <a:t>heureux</a:t>
            </a:r>
            <a:endParaRPr lang="en-GB" dirty="0"/>
          </a:p>
          <a:p>
            <a:r>
              <a:rPr lang="en-GB" dirty="0"/>
              <a:t>B-  1.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faim</a:t>
            </a:r>
            <a:endParaRPr lang="en-GB" dirty="0"/>
          </a:p>
          <a:p>
            <a:r>
              <a:rPr lang="en-GB" dirty="0"/>
              <a:t>C -  4.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chaud</a:t>
            </a:r>
            <a:endParaRPr lang="en-GB" dirty="0"/>
          </a:p>
          <a:p>
            <a:r>
              <a:rPr lang="en-GB" dirty="0"/>
              <a:t>D -  2. Je </a:t>
            </a:r>
            <a:r>
              <a:rPr lang="en-GB" dirty="0" err="1"/>
              <a:t>suis</a:t>
            </a:r>
            <a:r>
              <a:rPr lang="en-GB" dirty="0"/>
              <a:t> triste</a:t>
            </a:r>
          </a:p>
          <a:p>
            <a:r>
              <a:rPr lang="en-GB" dirty="0"/>
              <a:t>E -  5. </a:t>
            </a:r>
            <a:r>
              <a:rPr lang="en-GB" dirty="0" err="1"/>
              <a:t>J’ai</a:t>
            </a:r>
            <a:r>
              <a:rPr lang="en-GB" dirty="0"/>
              <a:t> </a:t>
            </a:r>
            <a:r>
              <a:rPr lang="en-GB" dirty="0" err="1"/>
              <a:t>froid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8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313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Miss L. Cross</cp:lastModifiedBy>
  <cp:revision>36</cp:revision>
  <dcterms:created xsi:type="dcterms:W3CDTF">2019-08-27T08:38:33Z</dcterms:created>
  <dcterms:modified xsi:type="dcterms:W3CDTF">2020-10-12T09:08:16Z</dcterms:modified>
</cp:coreProperties>
</file>