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08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3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8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2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0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1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20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428CE-99E9-4B87-9DF9-B11C1006F0D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D88F-C191-44BF-8261-076809255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6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4582" y="971232"/>
            <a:ext cx="102543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October 2020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Hello Year 6!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 hope you’re all still feeling happy and well, even though you have to stay at home for another week.</a:t>
            </a:r>
            <a:br>
              <a:rPr lang="en-GB" sz="2400" dirty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We’re still missing you here! (More than ever).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Thank you for all the fabulous artwork you created last week – I’m very impressed.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week we will continue the Shakespeare theme…read on!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Smiley - Wikiped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25" y="3580719"/>
            <a:ext cx="950595" cy="950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43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708" y="404948"/>
            <a:ext cx="104764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Thinking back to drawing portraits, use your skills to create a poster to advertise our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Shakespearean play.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Twelfth Night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By William Shakespeare</a:t>
            </a: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latin typeface="Blackadder ITC" panose="04020505051007020D02" pitchFamily="82" charset="0"/>
            </a:endParaRPr>
          </a:p>
          <a:p>
            <a:pPr algn="ctr"/>
            <a:endParaRPr lang="en-GB" sz="4000" dirty="0">
              <a:latin typeface="Blackadder ITC" panose="04020505051007020D02" pitchFamily="82" charset="0"/>
            </a:endParaRPr>
          </a:p>
        </p:txBody>
      </p:sp>
      <p:pic>
        <p:nvPicPr>
          <p:cNvPr id="3" name="Picture 2" descr="Twelfth Night Book Cover by TheDreamShell | Twelfth night, Night book, Book  cov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531" y="3108958"/>
            <a:ext cx="3390763" cy="359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90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7829" y="633030"/>
            <a:ext cx="106984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Comic Sans MS" panose="030F0702030302020204" pitchFamily="66" charset="0"/>
              </a:rPr>
              <a:t>Twelfth Night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Think about size and proportion of the characters faces.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Think about size and proportion of the lettering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Use a ruler as a guide - create bubble writing or </a:t>
            </a:r>
          </a:p>
          <a:p>
            <a:pPr algn="ctr"/>
            <a:r>
              <a:rPr lang="en-GB" sz="4400" dirty="0">
                <a:latin typeface="Blackadder ITC" panose="04020505051007020D02" pitchFamily="82" charset="0"/>
              </a:rPr>
              <a:t>write in script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If you prefer you can use ICT to create a poster on word or paint.net.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/>
          </a:p>
        </p:txBody>
      </p:sp>
      <p:pic>
        <p:nvPicPr>
          <p:cNvPr id="3" name="Picture 2" descr="Summer by the River: Twelfth Night | London Bridge Cit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317" y="3631474"/>
            <a:ext cx="4337504" cy="2913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67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325" y="352697"/>
            <a:ext cx="116451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Although the time and date are yet to be confirmed you will need to provide some information to help the audience 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Date: November 2020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Venue: – School Hall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Year Group: Year 6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School: </a:t>
            </a:r>
            <a:r>
              <a:rPr lang="en-GB" sz="2400" dirty="0" err="1">
                <a:latin typeface="Comic Sans MS" panose="030F0702030302020204" pitchFamily="66" charset="0"/>
              </a:rPr>
              <a:t>Grimsargh</a:t>
            </a:r>
            <a:r>
              <a:rPr lang="en-GB" sz="2400" dirty="0">
                <a:latin typeface="Comic Sans MS" panose="030F0702030302020204" pitchFamily="66" charset="0"/>
              </a:rPr>
              <a:t> St Michael’s C of E School (you could include the badge)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Actors and characters names (don’t worry if you can’t remember everyone’s part).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Include a quote or line from the play – especially if you have a line you enjoy acting or speaking.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Twelfth Night Summary - eNotes.c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246" y="3943822"/>
            <a:ext cx="2653974" cy="2410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92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2" y="544574"/>
            <a:ext cx="104894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Remember to begin with a rough sketch then transfer to paper or computer screen.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I’m looking forward to seeing your fabulous advertisement posters.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Send them to school in the usual way.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Finally – have fun!!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See you all soon – Mrs Coulston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 descr="University of Michigan brings the revelry of &quot;Twelfth Night&quot; to the Power  Center | Ann Arbor District Libra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69" y="3869779"/>
            <a:ext cx="2640330" cy="2465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Buy Twelfth Night by William Shakespeare With Free Delivery | wordery.co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0" y="2437400"/>
            <a:ext cx="2727460" cy="4152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40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278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Blackadder ITC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J. Coulston</dc:creator>
  <cp:lastModifiedBy>Miss L. Cross</cp:lastModifiedBy>
  <cp:revision>5</cp:revision>
  <dcterms:created xsi:type="dcterms:W3CDTF">2020-10-12T19:45:38Z</dcterms:created>
  <dcterms:modified xsi:type="dcterms:W3CDTF">2020-10-13T08:11:27Z</dcterms:modified>
</cp:coreProperties>
</file>